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2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2A81-7AF2-4E57-A489-1836E40B8A6F}" type="datetimeFigureOut">
              <a:rPr lang="en-US" smtClean="0"/>
              <a:pPr/>
              <a:t>8/3/2017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473C8-7B2F-4B6C-863D-726241DB88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5" y="285728"/>
            <a:ext cx="9487739" cy="4500594"/>
          </a:xfrm>
          <a:prstGeom prst="rect">
            <a:avLst/>
          </a:prstGeom>
        </p:spPr>
      </p:pic>
      <p:pic>
        <p:nvPicPr>
          <p:cNvPr id="1036" name="Picture 12" descr="C:\Users\Jatin Gupta\AppData\Local\Microsoft\Windows\INetCache\IE\2MRCCO8X\744px-Clipboard_01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6"/>
            <a:ext cx="2928958" cy="4000504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000364" y="1169242"/>
            <a:ext cx="2500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 ESSENCE" pitchFamily="2" charset="0"/>
              </a:rPr>
              <a:t>Code-PAD</a:t>
            </a:r>
            <a:endParaRPr lang="en-US" sz="6600" b="1" dirty="0" smtClean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ESSENC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14678" y="1928801"/>
            <a:ext cx="192882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 pitchFamily="34" charset="0"/>
                <a:cs typeface="Calibri Light" pitchFamily="34" charset="0"/>
              </a:rPr>
              <a:t>Code-PAD is an online platform for developers to build and test their code without installing any software in their systems. </a:t>
            </a:r>
            <a:endParaRPr lang="en-US" b="1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85786" y="3286124"/>
            <a:ext cx="7786742" cy="13573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 descr="C:\Users\Jatin Gupta\AppData\Local\Microsoft\Windows\INetCache\IE\Y7E9YJBE\centos_logo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571876"/>
            <a:ext cx="928694" cy="928694"/>
          </a:xfrm>
          <a:prstGeom prst="rect">
            <a:avLst/>
          </a:prstGeom>
          <a:noFill/>
        </p:spPr>
      </p:pic>
      <p:pic>
        <p:nvPicPr>
          <p:cNvPr id="1037" name="Picture 13" descr="C:\Users\Jatin Gupta\AppData\Local\Microsoft\Windows\INetCache\IE\KW1KX7KW\ansible_logo_round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571876"/>
            <a:ext cx="857256" cy="857256"/>
          </a:xfrm>
          <a:prstGeom prst="rect">
            <a:avLst/>
          </a:prstGeom>
          <a:noFill/>
        </p:spPr>
      </p:pic>
      <p:pic>
        <p:nvPicPr>
          <p:cNvPr id="1035" name="Picture 11" descr="C:\Users\Jatin Gupta\AppData\Local\Microsoft\Windows\INetCache\IE\XF14FDRR\ubuntuwall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3571876"/>
            <a:ext cx="868985" cy="898490"/>
          </a:xfrm>
          <a:prstGeom prst="rect">
            <a:avLst/>
          </a:prstGeom>
          <a:noFill/>
        </p:spPr>
      </p:pic>
      <p:pic>
        <p:nvPicPr>
          <p:cNvPr id="1039" name="Picture 15" descr="C:\Users\Jatin Gupta\AppData\Local\Microsoft\Windows\INetCache\IE\2MRCCO8X\tux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3571876"/>
            <a:ext cx="690554" cy="826938"/>
          </a:xfrm>
          <a:prstGeom prst="rect">
            <a:avLst/>
          </a:prstGeom>
          <a:noFill/>
        </p:spPr>
      </p:pic>
      <p:pic>
        <p:nvPicPr>
          <p:cNvPr id="1044" name="Picture 20" descr="C:\Users\Jatin Gupta\AppData\Local\Microsoft\Windows\INetCache\IE\Y7E9YJBE\26da7b36ff8bb5db4211400358dc7c4e_1093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29520" y="3357562"/>
            <a:ext cx="1071570" cy="1071570"/>
          </a:xfrm>
          <a:prstGeom prst="rect">
            <a:avLst/>
          </a:prstGeom>
          <a:noFill/>
        </p:spPr>
      </p:pic>
      <p:pic>
        <p:nvPicPr>
          <p:cNvPr id="1047" name="Picture 23" descr="C:\Users\Jatin Gupta\AppData\Local\Microsoft\Windows\INetCache\IE\Y7E9YJBE\Octocat1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388" y="3571876"/>
            <a:ext cx="973964" cy="809608"/>
          </a:xfrm>
          <a:prstGeom prst="rect">
            <a:avLst/>
          </a:prstGeom>
          <a:noFill/>
        </p:spPr>
      </p:pic>
      <p:pic>
        <p:nvPicPr>
          <p:cNvPr id="1049" name="Picture 25" descr="C:\Users\Jatin Gupta\AppData\Local\Microsoft\Windows\INetCache\IE\KW1KX7KW\Continuous-Integration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3604559"/>
            <a:ext cx="1498776" cy="753135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642910" y="1142984"/>
            <a:ext cx="7786742" cy="135732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51" name="Picture 27" descr="C:\Users\Jatin Gupta\AppData\Local\Microsoft\Windows\INetCache\IE\KW1KX7KW\medium-Blue-Database-33.3-16973[1]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7224" y="1289420"/>
            <a:ext cx="928694" cy="1067998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2071670" y="1500174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Now don’t worry with storing data on local system. Use the</a:t>
            </a:r>
          </a:p>
          <a:p>
            <a:r>
              <a:rPr lang="en-IN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RackStack-SS to store the data on the cloud.</a:t>
            </a:r>
          </a:p>
          <a:p>
            <a:endParaRPr lang="en-IN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dark background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7361220" cy="4929222"/>
          </a:xfrm>
          <a:prstGeom prst="rect">
            <a:avLst/>
          </a:prstGeom>
          <a:noFill/>
        </p:spPr>
      </p:pic>
      <p:pic>
        <p:nvPicPr>
          <p:cNvPr id="1036" name="Picture 12" descr="C:\Users\Jatin Gupta\AppData\Local\Microsoft\Windows\INetCache\IE\2MRCCO8X\744px-Clipboard_01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57166"/>
            <a:ext cx="2928958" cy="4143404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000364" y="928670"/>
            <a:ext cx="2428892" cy="32861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928926" y="928670"/>
            <a:ext cx="2500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 CENA" pitchFamily="2" charset="0"/>
              </a:rPr>
              <a:t>Code-PAD</a:t>
            </a:r>
            <a:endParaRPr lang="en-US" sz="6600" b="1" dirty="0" smtClean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CEN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14678" y="1643050"/>
            <a:ext cx="192882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Code-PAD is an online platform for developers to build and test their code without installing any software in their systems. </a:t>
            </a:r>
            <a:endParaRPr lang="en-US" sz="2000" b="1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p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5" y="285728"/>
            <a:ext cx="9487739" cy="4500594"/>
          </a:xfrm>
          <a:prstGeom prst="rect">
            <a:avLst/>
          </a:prstGeom>
        </p:spPr>
      </p:pic>
      <p:pic>
        <p:nvPicPr>
          <p:cNvPr id="11" name="Picture 4" descr="C:\Users\Jatin Gupta\AppData\Local\Microsoft\Windows\INetCache\IE\XF14FDRR\133059306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00100" y="571480"/>
            <a:ext cx="2428892" cy="1214446"/>
          </a:xfrm>
          <a:prstGeom prst="rect">
            <a:avLst/>
          </a:prstGeom>
          <a:noFill/>
        </p:spPr>
      </p:pic>
      <p:pic>
        <p:nvPicPr>
          <p:cNvPr id="2052" name="Picture 4" descr="C:\Users\Jatin Gupta\AppData\Local\Microsoft\Windows\INetCache\IE\XF14FDRR\133059306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00042"/>
            <a:ext cx="2214796" cy="1214446"/>
          </a:xfrm>
          <a:prstGeom prst="rect">
            <a:avLst/>
          </a:prstGeom>
          <a:noFill/>
        </p:spPr>
      </p:pic>
      <p:pic>
        <p:nvPicPr>
          <p:cNvPr id="2051" name="Picture 3" descr="C:\Users\Jatin Gupta\AppData\Local\Microsoft\Windows\INetCache\IE\KW1KX7KW\14006250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50" y="928670"/>
            <a:ext cx="2643174" cy="134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 descr="C:\Users\Jatin Gupta\AppData\Local\Microsoft\Windows\INetCache\IE\Y7E9YJBE\1400625045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3714744" y="1071546"/>
            <a:ext cx="2214610" cy="1196392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13" name="Rectangle 12"/>
          <p:cNvSpPr/>
          <p:nvPr/>
        </p:nvSpPr>
        <p:spPr>
          <a:xfrm>
            <a:off x="4143372" y="1142984"/>
            <a:ext cx="3424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 BERKLEY" pitchFamily="2" charset="0"/>
              </a:rPr>
              <a:t>RackStack</a:t>
            </a:r>
            <a:endParaRPr lang="en-US" sz="5400" b="0" cap="none" spc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 BERKLEY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5312" y="1834210"/>
            <a:ext cx="33970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ndara" pitchFamily="34" charset="0"/>
              </a:rPr>
              <a:t>C l o u d   S e r v i c e s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rk background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-24"/>
            <a:ext cx="5643602" cy="3286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428992" y="142852"/>
            <a:ext cx="49818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RackStack-SS</a:t>
            </a:r>
            <a:endParaRPr lang="en-US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12" y="1071546"/>
            <a:ext cx="2357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RackStack Storage Service is an object based storage service which provides you with  a Storage Drive mounted on your system. </a:t>
            </a:r>
            <a:endParaRPr lang="en-IN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0" name="AutoShape 6" descr="Image result for black shade for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Image result for black shade for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4" name="AutoShape 10" descr="Image result for black shade for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6" name="AutoShape 12" descr="Image result for black shade for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8" name="Picture 14" descr="Black Background Wood HD wallpaper for Wide 16:10 5:3 Widescreen WHXGA WQXGA WUXGA WXGA WGA ; HD 16:9 High Definition WQHD QWXGA 1080p 900p 720p QHD nHD ; Standard 4:3 5:4 3:2 Fullscreen UXGA XGA SVGA QSXGA SXGA DVGA HVGA HQVGA devices ( Apple PowerBook G4 iPhone 4 3G 3GS iPod Touch ) ; Tablet 1:1 ; iPad 1/2/Mini ; Mobile 4:3 5:3 3:2 16:9 5:4 - UXGA XGA SVGA WGA DVGA HVGA HQVGA devices ( Apple PowerBook G4 iPhone 4 3G 3GS iPod Touch ) WQHD QWXGA 1080p 900p 720p QHD nHD QSXGA SXGA ; Dual 5:4 QSXGA SXGA 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143248"/>
            <a:ext cx="6072230" cy="35719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959877" y="3362926"/>
            <a:ext cx="5469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RackStack-RSS</a:t>
            </a:r>
            <a:endParaRPr lang="en-US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538" y="4295855"/>
            <a:ext cx="23574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RackStack Storage Service is an object based storage service which provides you with  a Storage Drive mounted on your system. </a:t>
            </a:r>
            <a:endParaRPr lang="en-IN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43" name="Picture 19" descr="C:\Users\Jatin Gupta\AppData\Local\Microsoft\Windows\INetCache\IE\2MRCCO8X\cloud-backup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857232"/>
            <a:ext cx="2571768" cy="2408889"/>
          </a:xfrm>
          <a:prstGeom prst="rect">
            <a:avLst/>
          </a:prstGeom>
          <a:noFill/>
        </p:spPr>
      </p:pic>
      <p:pic>
        <p:nvPicPr>
          <p:cNvPr id="1045" name="Picture 21" descr="C:\Users\Jatin Gupta\AppData\Local\Microsoft\Windows\INetCache\IE\Y7E9YJBE\cloud-storage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3643314"/>
            <a:ext cx="2938466" cy="2938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 descr="Black Background Wood HD wallpaper for Wide 16:10 5:3 Widescreen WHXGA WQXGA WUXGA WXGA WGA ; HD 16:9 High Definition WQHD QWXGA 1080p 900p 720p QHD nHD ; Standard 4:3 5:4 3:2 Fullscreen UXGA XGA SVGA QSXGA SXGA DVGA HVGA HQVGA devices ( Apple PowerBook G4 iPhone 4 3G 3GS iPod Touch ) ; Tablet 1:1 ; iPad 1/2/Mini ; Mobile 4:3 5:3 3:2 16:9 5:4 - UXGA XGA SVGA WGA DVGA HVGA HQVGA devices ( Apple PowerBook G4 iPhone 4 3G 3GS iPod Touch ) WQHD QWXGA 1080p 900p 720p QHD nHD QSXGA SXGA ; Dual 5:4 QSXGA SXGA 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6072230" cy="3571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428860" y="1714488"/>
            <a:ext cx="3974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Nomad-OS</a:t>
            </a:r>
            <a:endParaRPr lang="en-US" sz="54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4876" y="2643182"/>
            <a:ext cx="2786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Nomad-OS is an IAAS provided by RackStack which provides you a full fledged OS of your configuration on a single click and can be accessed from any desktop/mobile.</a:t>
            </a:r>
            <a:endParaRPr lang="en-IN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434" name="Picture 2" descr="C:\Users\Jatin Gupta\AppData\Local\Microsoft\Windows\INetCache\IE\Y7E9YJBE\cloud-linux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643446"/>
            <a:ext cx="2571750" cy="2571750"/>
          </a:xfrm>
          <a:prstGeom prst="rect">
            <a:avLst/>
          </a:prstGeom>
          <a:noFill/>
        </p:spPr>
      </p:pic>
      <p:pic>
        <p:nvPicPr>
          <p:cNvPr id="18435" name="Picture 3" descr="C:\Users\Jatin Gupta\AppData\Local\Microsoft\Windows\INetCache\IE\2MRCCO8X\100px-Cloud_computing_icon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771771"/>
            <a:ext cx="2571768" cy="1800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Image result for dark background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28604"/>
            <a:ext cx="4357718" cy="3286148"/>
          </a:xfrm>
          <a:prstGeom prst="rect">
            <a:avLst/>
          </a:prstGeom>
          <a:noFill/>
        </p:spPr>
      </p:pic>
      <p:pic>
        <p:nvPicPr>
          <p:cNvPr id="1044" name="Picture 20" descr="C:\Users\Jatin Gupta\AppData\Local\Microsoft\Windows\INetCache\IE\KW1KX7KW\133247419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1714488"/>
            <a:ext cx="1643074" cy="1643074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2428860" y="571480"/>
            <a:ext cx="42862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Agile-Soft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0562" y="1500174"/>
            <a:ext cx="2500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Agile-Soft is a software as a service by RackStack which provides you access of different softwares which are not even downloaded in your system.</a:t>
            </a:r>
            <a:endParaRPr lang="en-IN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black tex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42852"/>
            <a:ext cx="4357718" cy="328614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071538" y="3995678"/>
            <a:ext cx="19288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use launch as many or as few virtual servers as you need, configure security and networking, and 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84" y="285728"/>
            <a:ext cx="43765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Instance-Engine</a:t>
            </a:r>
            <a:endParaRPr lang="en-US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20" descr="C:\Users\Jatin Gupta\AppData\Local\Microsoft\Windows\INetCache\IE\Y7E9YJBE\26da7b36ff8bb5db4211400358dc7c4e_1093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000108"/>
            <a:ext cx="1285884" cy="128588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86182" y="1174891"/>
            <a:ext cx="3286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Instance-Engine is a container as a service by RackStack. Using this you launch as many or as few</a:t>
            </a:r>
            <a:endParaRPr lang="en-IN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3174" y="2137468"/>
            <a:ext cx="39290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virtual instances as you need and configure and maintain them as per your own requirements. 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f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" y="71414"/>
            <a:ext cx="6451600" cy="3048000"/>
          </a:xfrm>
          <a:prstGeom prst="rect">
            <a:avLst/>
          </a:prstGeom>
        </p:spPr>
      </p:pic>
      <p:pic>
        <p:nvPicPr>
          <p:cNvPr id="1027" name="Picture 3" descr="C:\Users\Jatin Gupta\AppData\Local\Microsoft\Windows\INetCache\IE\KW1KX7KW\python[1].png"/>
          <p:cNvPicPr>
            <a:picLocks noChangeAspect="1" noChangeArrowheads="1"/>
          </p:cNvPicPr>
          <p:nvPr/>
        </p:nvPicPr>
        <p:blipFill>
          <a:blip r:embed="rId3"/>
          <a:srcRect r="61333"/>
          <a:stretch>
            <a:fillRect/>
          </a:stretch>
        </p:blipFill>
        <p:spPr bwMode="auto">
          <a:xfrm>
            <a:off x="6500826" y="4286256"/>
            <a:ext cx="2286016" cy="1996936"/>
          </a:xfrm>
          <a:prstGeom prst="rect">
            <a:avLst/>
          </a:prstGeom>
          <a:noFill/>
        </p:spPr>
      </p:pic>
      <p:pic>
        <p:nvPicPr>
          <p:cNvPr id="1039" name="Picture 15" descr="C:\Users\Jatin Gupta\AppData\Local\Microsoft\Windows\INetCache\IE\Y7E9YJBE\c_para_el_exito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2857496"/>
            <a:ext cx="1237752" cy="1237752"/>
          </a:xfrm>
          <a:prstGeom prst="rect">
            <a:avLst/>
          </a:prstGeom>
          <a:noFill/>
        </p:spPr>
      </p:pic>
      <p:pic>
        <p:nvPicPr>
          <p:cNvPr id="1040" name="Picture 16" descr="C:\Users\Jatin Gupta\AppData\Local\Microsoft\Windows\INetCache\IE\XF14FDRR\322px-Java_Logo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8148" y="357166"/>
            <a:ext cx="819145" cy="1523813"/>
          </a:xfrm>
          <a:prstGeom prst="rect">
            <a:avLst/>
          </a:prstGeom>
          <a:noFill/>
        </p:spPr>
      </p:pic>
      <p:pic>
        <p:nvPicPr>
          <p:cNvPr id="20" name="Picture 19" descr="lef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" y="3214686"/>
            <a:ext cx="6451600" cy="3048000"/>
          </a:xfrm>
          <a:prstGeom prst="rect">
            <a:avLst/>
          </a:prstGeom>
        </p:spPr>
      </p:pic>
      <p:pic>
        <p:nvPicPr>
          <p:cNvPr id="1028" name="Picture 4" descr="C:\Users\Jatin Gupta\AppData\Local\Microsoft\Windows\INetCache\IE\XF14FDRR\600px-HTML5_Badge.svg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0664" y="3857628"/>
            <a:ext cx="1593816" cy="1593816"/>
          </a:xfrm>
          <a:prstGeom prst="rect">
            <a:avLst/>
          </a:prstGeom>
          <a:noFill/>
        </p:spPr>
      </p:pic>
      <p:pic>
        <p:nvPicPr>
          <p:cNvPr id="1035" name="Picture 11" descr="C:\Users\Jatin Gupta\AppData\Local\Microsoft\Windows\INetCache\IE\2MRCCO8X\css3[1]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43517" y="3786190"/>
            <a:ext cx="1485871" cy="1785950"/>
          </a:xfrm>
          <a:prstGeom prst="rect">
            <a:avLst/>
          </a:prstGeom>
          <a:noFill/>
        </p:spPr>
      </p:pic>
      <p:pic>
        <p:nvPicPr>
          <p:cNvPr id="1045" name="Picture 21" descr="C:\Users\Jatin Gupta\AppData\Local\Microsoft\Windows\INetCache\IE\2MRCCO8X\The_C_Programming_Language_logo.sv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58" y="477810"/>
            <a:ext cx="1928826" cy="2048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236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Jatin Gupta</dc:creator>
  <cp:lastModifiedBy>Jatin Gupta</cp:lastModifiedBy>
  <cp:revision>88</cp:revision>
  <dcterms:created xsi:type="dcterms:W3CDTF">2017-08-01T15:12:39Z</dcterms:created>
  <dcterms:modified xsi:type="dcterms:W3CDTF">2017-08-03T18:13:17Z</dcterms:modified>
</cp:coreProperties>
</file>