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12C7-0255-3E24-8DD6-267EFFF5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7660-22C7-5D9E-BB58-1826B08A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474C-1861-6620-EB71-9C990D17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2337-3D5C-9390-FBD7-213383D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7D67-C9F5-BC2A-1C9B-70A2A443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991E-58F8-D59B-225C-3B829110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1FFC-3D55-0449-9708-11011132A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555B-D373-D04A-DECB-EA410186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E9B0-6D35-7F0D-DCFE-D0322374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FA34-375C-261A-9CD0-1086374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78268-E64E-14C5-F371-5E73B6D8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9548-2922-8114-41F0-731B94B8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B771-ABD4-76D3-B2DE-2638102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1620-528C-4296-B804-745BAC37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5E8D-6A72-CA77-0DBA-621374D6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64AB-2FB6-DA3A-F0BF-F653A33F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52EC-2AFC-51B5-05A8-9A66D785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A007-D4B6-DC4D-FE45-38C99A1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5BE4-B114-3B6C-C35F-1BF574F6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2202-FD4E-215A-9E4C-3216594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194B-6C6A-35D9-3A4D-F399F2CF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71FE-ADE5-A2AF-22FB-FD46097B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E925-6288-F631-5C2C-9388399F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0BD3-A935-63D6-C797-B8F2085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6B09-98C9-2CEA-8106-F0231805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873A-BCB8-8E57-CDA8-AD92578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9F9B-B619-56A0-BC7D-97552C1F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638A-1A40-8FF8-8906-21014D21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8DDC-35B1-FB9B-63CF-CE30C4E6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7C9D-26B1-58B2-B2F7-A2A2FCBC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11DE-A4AE-6525-3FE9-ED94BA1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A9F-C36F-D5F1-31FB-31AD23B3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291C-A097-75D1-749B-F13F0391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5CC4-9837-641A-CD9D-CA7D3BC6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E0140-1849-3F6B-DB1B-CC90945C7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9ED98-6880-20C4-F56D-417AC473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E2AE4-CBC2-2713-880B-21D6A669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323F0-19C5-14CB-0E77-2F10291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3D14F-6F90-5D17-9DE1-ADA1DA4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F885-7899-9293-0F5A-43CD46F6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DEC0-3E47-02FC-5930-62936C83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FB1A-228C-5B48-122A-1002ED00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98137-3FE1-DADD-E607-83E924C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F66E-C1A1-A73F-33CE-854C0800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8A736-0416-4F16-0D8A-7FB6CCF0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841D-43D9-99D3-0A50-47DE7E80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80EA-380A-D5CA-3C0D-555753E8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CE85-159A-C86D-F71E-61A890BE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686E-73E4-0F3A-A771-E68E8642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D75F-09BD-697F-ED59-89139F0D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7B37-0EB6-632C-64A5-EFC961E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B51D-7819-CC48-70A6-07426374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3FF4-B85F-CA9C-FCAA-17506347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2A5C1-F444-41ED-286C-E5AF002A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60F50-A0F3-5BB5-A132-1C3B25B8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B9A4D-65E0-4B19-C063-276364BE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B246-8988-2FE4-0016-CF07896F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9936-E5BE-DFB1-B3D7-554D852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2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5AAA7-7C62-2D9A-3A4E-EAE4ECAB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3EFA2-589A-A8DC-D34E-018BEA5D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2E42-CA62-1148-3AD1-D03810E88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7C78-01DC-47E7-9D2E-7AD335F2B82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FE63-D2DD-6C58-66D0-3F5D723B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AE8F-0FA5-CECA-4564-0A4B2797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1BF6-67BE-4391-8216-3B05B227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7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ABD8-0D69-EAFD-1D9C-413E173C9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736B7-75EF-8EB9-52EC-63E9A6C37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0C96-120A-089A-AFA1-B96B7D3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 descr="A diagram of a chat application&#10;&#10;Description automatically generated">
            <a:extLst>
              <a:ext uri="{FF2B5EF4-FFF2-40B4-BE49-F238E27FC236}">
                <a16:creationId xmlns:a16="http://schemas.microsoft.com/office/drawing/2014/main" id="{36CEBE30-743A-278A-4318-2E6B4E9F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148681"/>
            <a:ext cx="9429750" cy="3705225"/>
          </a:xfrm>
        </p:spPr>
      </p:pic>
    </p:spTree>
    <p:extLst>
      <p:ext uri="{BB962C8B-B14F-4D97-AF65-F5344CB8AC3E}">
        <p14:creationId xmlns:p14="http://schemas.microsoft.com/office/powerpoint/2010/main" val="6105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Chat Application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Jatin Ghataliya</dc:creator>
  <cp:lastModifiedBy>Jatin Ghataliya</cp:lastModifiedBy>
  <cp:revision>1</cp:revision>
  <dcterms:created xsi:type="dcterms:W3CDTF">2023-08-28T16:15:04Z</dcterms:created>
  <dcterms:modified xsi:type="dcterms:W3CDTF">2023-08-28T16:16:34Z</dcterms:modified>
</cp:coreProperties>
</file>