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0" r:id="rId1"/>
  </p:sldMasterIdLst>
  <p:sldIdLst>
    <p:sldId id="257" r:id="rId2"/>
    <p:sldId id="258" r:id="rId3"/>
    <p:sldId id="259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216" y="2099733"/>
            <a:ext cx="6619244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866216" y="4777380"/>
            <a:ext cx="6619244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5414" y="1830325"/>
            <a:ext cx="990599" cy="2285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24E9DFEC-54E9-48C9-AA48-39DED1231C83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1508" y="3265933"/>
            <a:ext cx="3859795" cy="2286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4406" y="295730"/>
            <a:ext cx="628649" cy="767687"/>
          </a:xfrm>
        </p:spPr>
        <p:txBody>
          <a:bodyPr/>
          <a:lstStyle/>
          <a:p>
            <a:fld id="{28A3A2CA-EB1A-40B1-A78A-0E39A986FF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1789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4969927"/>
            <a:ext cx="661924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216" y="685800"/>
            <a:ext cx="661924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5" y="5536665"/>
            <a:ext cx="661924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9DFEC-54E9-48C9-AA48-39DED1231C83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3A2CA-EB1A-40B1-A78A-0E39A986FF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2097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1598" y="1063417"/>
            <a:ext cx="6623862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3543300"/>
            <a:ext cx="6619244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9DFEC-54E9-48C9-AA48-39DED1231C83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3A2CA-EB1A-40B1-A78A-0E39A986FF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51622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661175" y="607336"/>
            <a:ext cx="6014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7413344" y="2613787"/>
            <a:ext cx="4895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6408" y="982134"/>
            <a:ext cx="6340430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459459" y="3678766"/>
            <a:ext cx="5798414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5029200"/>
            <a:ext cx="6933673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9DFEC-54E9-48C9-AA48-39DED1231C83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3A2CA-EB1A-40B1-A78A-0E39A986FF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68228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2370667"/>
            <a:ext cx="6619245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5024967"/>
            <a:ext cx="6619244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9DFEC-54E9-48C9-AA48-39DED1231C83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3A2CA-EB1A-40B1-A78A-0E39A986FF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92994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973668"/>
            <a:ext cx="6619244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5" y="2603502"/>
            <a:ext cx="23564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215" y="3179765"/>
            <a:ext cx="23564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4541" y="2603500"/>
            <a:ext cx="23602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4541" y="3179764"/>
            <a:ext cx="2360257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16101" y="2603501"/>
            <a:ext cx="235929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16247" y="3179763"/>
            <a:ext cx="2359152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302978" y="2569634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29301" y="2569634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9DFEC-54E9-48C9-AA48-39DED1231C83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3A2CA-EB1A-40B1-A78A-0E39A986FF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81419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973668"/>
            <a:ext cx="6619244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5" y="4532844"/>
            <a:ext cx="228782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00915" y="2603500"/>
            <a:ext cx="201843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215" y="5109106"/>
            <a:ext cx="2287829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6649" y="4532845"/>
            <a:ext cx="2287829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61347" y="2603500"/>
            <a:ext cx="201843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7629" y="5109105"/>
            <a:ext cx="2287829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7082" y="4532845"/>
            <a:ext cx="228832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22273" y="2603500"/>
            <a:ext cx="201843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87081" y="5109104"/>
            <a:ext cx="2288322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3304373" y="2569634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5848352" y="2569634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9DFEC-54E9-48C9-AA48-39DED1231C83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20833" y="6391839"/>
            <a:ext cx="273321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3A2CA-EB1A-40B1-A78A-0E39A986FF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81592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973668"/>
            <a:ext cx="6619244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216" y="2603500"/>
            <a:ext cx="6619244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21580" y="6391839"/>
            <a:ext cx="742949" cy="304799"/>
          </a:xfrm>
        </p:spPr>
        <p:txBody>
          <a:bodyPr/>
          <a:lstStyle/>
          <a:p>
            <a:fld id="{24E9DFEC-54E9-48C9-AA48-39DED1231C83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3A2CA-EB1A-40B1-A78A-0E39A986FF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42985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38927" y="1278467"/>
            <a:ext cx="1057474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216" y="1278467"/>
            <a:ext cx="4692019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9829" y="6391839"/>
            <a:ext cx="744101" cy="304799"/>
          </a:xfrm>
        </p:spPr>
        <p:txBody>
          <a:bodyPr/>
          <a:lstStyle/>
          <a:p>
            <a:fld id="{24E9DFEC-54E9-48C9-AA48-39DED1231C83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3A2CA-EB1A-40B1-A78A-0E39A986FF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7763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216" y="2603500"/>
            <a:ext cx="6619244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9DFEC-54E9-48C9-AA48-39DED1231C83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3A2CA-EB1A-40B1-A78A-0E39A986FF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8612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2677645"/>
            <a:ext cx="3263269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71670" y="2677644"/>
            <a:ext cx="2818159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9DFEC-54E9-48C9-AA48-39DED1231C83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3A2CA-EB1A-40B1-A78A-0E39A986FF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2223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215" y="2603501"/>
            <a:ext cx="3618869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6535" y="2603500"/>
            <a:ext cx="361886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9DFEC-54E9-48C9-AA48-39DED1231C83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3A2CA-EB1A-40B1-A78A-0E39A986FF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3564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2603500"/>
            <a:ext cx="36188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215" y="3179763"/>
            <a:ext cx="3618869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56535" y="2603500"/>
            <a:ext cx="361886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6535" y="3179763"/>
            <a:ext cx="361886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9DFEC-54E9-48C9-AA48-39DED1231C83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3A2CA-EB1A-40B1-A78A-0E39A986FF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9318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66216" y="973668"/>
            <a:ext cx="6571060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9DFEC-54E9-48C9-AA48-39DED1231C83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3A2CA-EB1A-40B1-A78A-0E39A986FF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826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9DFEC-54E9-48C9-AA48-39DED1231C83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3A2CA-EB1A-40B1-A78A-0E39A986FF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1524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295400"/>
            <a:ext cx="209486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5859" y="1447800"/>
            <a:ext cx="38925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215" y="3129281"/>
            <a:ext cx="209486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9DFEC-54E9-48C9-AA48-39DED1231C83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3A2CA-EB1A-40B1-A78A-0E39A986FF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3346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693334"/>
            <a:ext cx="2898851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10903" y="1143000"/>
            <a:ext cx="242039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216" y="3657600"/>
            <a:ext cx="2894409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9DFEC-54E9-48C9-AA48-39DED1231C83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3A2CA-EB1A-40B1-A78A-0E39A986FF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0756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216" y="973668"/>
            <a:ext cx="6571060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2603500"/>
            <a:ext cx="6571060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89829" y="6391839"/>
            <a:ext cx="74294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4E9DFEC-54E9-48C9-AA48-39DED1231C83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0833" y="6391839"/>
            <a:ext cx="2894846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4406" y="295730"/>
            <a:ext cx="62864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28A3A2CA-EB1A-40B1-A78A-0E39A986FF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3460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  <p:sldLayoutId id="2147483822" r:id="rId12"/>
    <p:sldLayoutId id="2147483823" r:id="rId13"/>
    <p:sldLayoutId id="2147483824" r:id="rId14"/>
    <p:sldLayoutId id="2147483825" r:id="rId15"/>
    <p:sldLayoutId id="2147483826" r:id="rId16"/>
    <p:sldLayoutId id="214748382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6601" y="2298211"/>
            <a:ext cx="6619244" cy="1780429"/>
          </a:xfrm>
        </p:spPr>
        <p:txBody>
          <a:bodyPr/>
          <a:lstStyle/>
          <a:p>
            <a:r>
              <a:rPr lang="en-US" dirty="0" smtClean="0"/>
              <a:t>FIFA WORLD CUP</a:t>
            </a:r>
            <a:br>
              <a:rPr lang="en-US" dirty="0" smtClean="0"/>
            </a:br>
            <a:r>
              <a:rPr lang="en-US" dirty="0" smtClean="0"/>
              <a:t>DATA ANALYSIS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9348" y="4208037"/>
            <a:ext cx="6619244" cy="861420"/>
          </a:xfrm>
        </p:spPr>
        <p:txBody>
          <a:bodyPr/>
          <a:lstStyle/>
          <a:p>
            <a:pPr algn="r"/>
            <a:r>
              <a:rPr lang="en-US" dirty="0" smtClean="0"/>
              <a:t>BY – </a:t>
            </a:r>
            <a:r>
              <a:rPr lang="en-US" dirty="0" err="1" smtClean="0"/>
              <a:t>Jatin</a:t>
            </a:r>
            <a:r>
              <a:rPr lang="en-US" dirty="0" smtClean="0"/>
              <a:t> </a:t>
            </a:r>
            <a:r>
              <a:rPr lang="en-US" dirty="0" err="1" smtClean="0"/>
              <a:t>Goel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8192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ANALYSIS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937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545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ANALYSIS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161226"/>
            <a:ext cx="8820472" cy="4696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1746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</a:t>
            </a:r>
            <a:r>
              <a:rPr lang="en-US" dirty="0"/>
              <a:t>A</a:t>
            </a:r>
            <a:r>
              <a:rPr lang="en-US" dirty="0" smtClean="0"/>
              <a:t>NALYSIS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384545"/>
            <a:ext cx="7560840" cy="4439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8389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INSIGHTS</a:t>
            </a:r>
            <a:endParaRPr lang="en-IN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66216" y="2603500"/>
            <a:ext cx="6730120" cy="3705820"/>
          </a:xfrm>
        </p:spPr>
        <p:txBody>
          <a:bodyPr>
            <a:noAutofit/>
          </a:bodyPr>
          <a:lstStyle/>
          <a:p>
            <a:r>
              <a:rPr lang="en-US" sz="2000" dirty="0"/>
              <a:t>Brazil has won the tournament most number of times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The First winner of FIFA World Cup is Uruguay.</a:t>
            </a:r>
          </a:p>
          <a:p>
            <a:r>
              <a:rPr lang="en-US" sz="2000" dirty="0" smtClean="0"/>
              <a:t>There are 8 distinct times that won the FIFA World Cup.</a:t>
            </a:r>
          </a:p>
          <a:p>
            <a:r>
              <a:rPr lang="en-US" sz="2000" dirty="0" smtClean="0"/>
              <a:t>There are 15 distinct nations that Hosted the World Cup.</a:t>
            </a:r>
          </a:p>
          <a:p>
            <a:r>
              <a:rPr lang="en-US" sz="2000" dirty="0" smtClean="0"/>
              <a:t>Most goals are scored by Germany.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197318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IN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66216" y="2348880"/>
            <a:ext cx="6730120" cy="4181316"/>
          </a:xfrm>
        </p:spPr>
        <p:txBody>
          <a:bodyPr>
            <a:noAutofit/>
          </a:bodyPr>
          <a:lstStyle/>
          <a:p>
            <a:r>
              <a:rPr lang="en-US" sz="2000" dirty="0"/>
              <a:t>Brazil has won the tournament most number of times.</a:t>
            </a:r>
          </a:p>
          <a:p>
            <a:r>
              <a:rPr lang="en-US" sz="2000" dirty="0"/>
              <a:t>A complete </a:t>
            </a:r>
            <a:r>
              <a:rPr lang="en-US" sz="2000" dirty="0" smtClean="0"/>
              <a:t>depiction </a:t>
            </a:r>
            <a:r>
              <a:rPr lang="en-US" sz="2000" dirty="0"/>
              <a:t>of number of world cups won, first runner-up, and </a:t>
            </a:r>
            <a:r>
              <a:rPr lang="en-US" sz="2000" dirty="0" smtClean="0"/>
              <a:t>third </a:t>
            </a:r>
            <a:r>
              <a:rPr lang="en-US" sz="2000" dirty="0"/>
              <a:t>positions by various participating teams.</a:t>
            </a:r>
          </a:p>
          <a:p>
            <a:r>
              <a:rPr lang="en-US" sz="2000" dirty="0"/>
              <a:t>Germany scored the most number of goals </a:t>
            </a:r>
            <a:r>
              <a:rPr lang="en-US" sz="2000" dirty="0" smtClean="0"/>
              <a:t>throughout </a:t>
            </a:r>
            <a:r>
              <a:rPr lang="en-US" sz="2000" dirty="0"/>
              <a:t>the history of </a:t>
            </a:r>
            <a:r>
              <a:rPr lang="en-US" sz="2000" dirty="0" smtClean="0"/>
              <a:t>world cup </a:t>
            </a:r>
            <a:r>
              <a:rPr lang="en-US" sz="2000" dirty="0"/>
              <a:t>followed by Brazil and Argentina.</a:t>
            </a:r>
          </a:p>
          <a:p>
            <a:r>
              <a:rPr lang="en-US" sz="2000" dirty="0"/>
              <a:t>Brazil has again scored a majority of total goals playing as home team whereas </a:t>
            </a:r>
            <a:r>
              <a:rPr lang="en-US" sz="2000" dirty="0" smtClean="0"/>
              <a:t>Spain </a:t>
            </a:r>
            <a:r>
              <a:rPr lang="en-US" sz="2000" dirty="0"/>
              <a:t>scored more goals playing as away country rather than home country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633382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Mexico City Stadium have Maximum number of matches of World Cup.</a:t>
            </a:r>
          </a:p>
          <a:p>
            <a:r>
              <a:rPr lang="en-US" sz="2000" dirty="0"/>
              <a:t>Most Team won their home matches.</a:t>
            </a:r>
          </a:p>
          <a:p>
            <a:r>
              <a:rPr lang="en-US" sz="2000" dirty="0"/>
              <a:t>73.6 % of the matches were won by home team while 26.4 % were won by away team.</a:t>
            </a:r>
          </a:p>
          <a:p>
            <a:r>
              <a:rPr lang="en-US" sz="2000" dirty="0"/>
              <a:t>Brazil has played the most number of players followed by Italy and Argentina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468416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557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FIFA </a:t>
            </a:r>
            <a:r>
              <a:rPr lang="en-US" dirty="0"/>
              <a:t>World Cup is a global football competition contested by the various football-playing nations of the world.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is contested every four years and is the most prestigious and important trophy in the sport of football.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08220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216" y="2603500"/>
            <a:ext cx="7018152" cy="3416300"/>
          </a:xfrm>
        </p:spPr>
        <p:txBody>
          <a:bodyPr/>
          <a:lstStyle/>
          <a:p>
            <a:r>
              <a:rPr lang="en-US" dirty="0" smtClean="0"/>
              <a:t>To calculate the number of FIFA World Cup winners.</a:t>
            </a:r>
          </a:p>
          <a:p>
            <a:r>
              <a:rPr lang="en-US" dirty="0" smtClean="0"/>
              <a:t>To calculate how many times the Country win the FIFA World Cup.</a:t>
            </a:r>
          </a:p>
          <a:p>
            <a:r>
              <a:rPr lang="en-US" dirty="0" smtClean="0"/>
              <a:t>To calculate the outcome of wins by home or away teams.</a:t>
            </a:r>
          </a:p>
          <a:p>
            <a:r>
              <a:rPr lang="en-US" dirty="0" smtClean="0"/>
              <a:t>To calculate the goals scored by teams.</a:t>
            </a:r>
          </a:p>
          <a:p>
            <a:r>
              <a:rPr lang="en-US" dirty="0" smtClean="0"/>
              <a:t>To calculate the attendance present to watch the matches.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3757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PROCESS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Data Collection</a:t>
            </a:r>
          </a:p>
          <a:p>
            <a:r>
              <a:rPr lang="en-US" sz="2800" dirty="0" smtClean="0"/>
              <a:t>Data Cleaning</a:t>
            </a:r>
          </a:p>
          <a:p>
            <a:r>
              <a:rPr lang="en-US" sz="2800" dirty="0" smtClean="0"/>
              <a:t>Data Analysis</a:t>
            </a:r>
          </a:p>
          <a:p>
            <a:r>
              <a:rPr lang="en-US" sz="2800" dirty="0" smtClean="0"/>
              <a:t>Insights</a:t>
            </a:r>
          </a:p>
          <a:p>
            <a:r>
              <a:rPr lang="en-US" sz="2800" dirty="0" smtClean="0"/>
              <a:t>Summary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854043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COLLECTION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The Data has been collected in the form of multiple CSV files named </a:t>
            </a:r>
            <a:r>
              <a:rPr lang="en-US" sz="2400" b="1" dirty="0" smtClean="0"/>
              <a:t>“WorldCupMatches.csv”, “WorldCupPlayers.csv” </a:t>
            </a:r>
            <a:r>
              <a:rPr lang="en-US" sz="2400" dirty="0" smtClean="0"/>
              <a:t>and </a:t>
            </a:r>
            <a:r>
              <a:rPr lang="en-US" sz="2400" b="1" dirty="0" smtClean="0"/>
              <a:t>“WorldCups.csv”.</a:t>
            </a:r>
          </a:p>
          <a:p>
            <a:r>
              <a:rPr lang="en-US" sz="2400" dirty="0" smtClean="0"/>
              <a:t>The CSV files has the data of the World Cup during the timespan of 1938 and 2014.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032159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CLEANING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216" y="2603500"/>
            <a:ext cx="7450200" cy="341630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There were Null values in the file </a:t>
            </a:r>
            <a:r>
              <a:rPr lang="en-US" sz="2400" b="1" dirty="0" smtClean="0"/>
              <a:t>“WorldCupMatches.csv”. </a:t>
            </a:r>
            <a:r>
              <a:rPr lang="en-US" sz="2400" dirty="0" smtClean="0"/>
              <a:t>So we have to delete the data that contains null rows.</a:t>
            </a:r>
          </a:p>
          <a:p>
            <a:r>
              <a:rPr lang="en-US" sz="2400" dirty="0" smtClean="0"/>
              <a:t>Some values in ‘</a:t>
            </a:r>
            <a:r>
              <a:rPr lang="en-US" sz="2400" b="1" dirty="0" err="1" smtClean="0"/>
              <a:t>DateTime</a:t>
            </a:r>
            <a:r>
              <a:rPr lang="en-US" sz="2400" dirty="0" smtClean="0"/>
              <a:t>’ are in </a:t>
            </a:r>
            <a:r>
              <a:rPr lang="en-US" sz="2400" b="1" dirty="0" smtClean="0"/>
              <a:t>String</a:t>
            </a:r>
            <a:r>
              <a:rPr lang="en-US" sz="2400" dirty="0" smtClean="0"/>
              <a:t> </a:t>
            </a:r>
            <a:r>
              <a:rPr lang="en-US" sz="2400" dirty="0" err="1" smtClean="0"/>
              <a:t>datatype</a:t>
            </a:r>
            <a:r>
              <a:rPr lang="en-US" sz="2400" dirty="0" smtClean="0"/>
              <a:t>. So we have to convert them to </a:t>
            </a:r>
            <a:r>
              <a:rPr lang="en-US" sz="2400" b="1" dirty="0" err="1" smtClean="0"/>
              <a:t>datetime</a:t>
            </a:r>
            <a:r>
              <a:rPr lang="en-US" sz="2400" dirty="0" smtClean="0"/>
              <a:t> </a:t>
            </a:r>
            <a:r>
              <a:rPr lang="en-US" sz="2400" dirty="0" err="1" smtClean="0"/>
              <a:t>datatype</a:t>
            </a:r>
            <a:r>
              <a:rPr lang="en-US" sz="2400" dirty="0" smtClean="0"/>
              <a:t> using </a:t>
            </a:r>
            <a:r>
              <a:rPr lang="en-US" sz="2400" b="1" dirty="0" smtClean="0"/>
              <a:t>Python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There are some </a:t>
            </a:r>
            <a:r>
              <a:rPr lang="en-US" sz="2400" b="1" dirty="0" smtClean="0"/>
              <a:t>symbols</a:t>
            </a:r>
            <a:r>
              <a:rPr lang="en-US" sz="2400" dirty="0" smtClean="0"/>
              <a:t> in the </a:t>
            </a:r>
            <a:r>
              <a:rPr lang="en-US" sz="2400" b="1" dirty="0" smtClean="0"/>
              <a:t>Names of the Coaches and Players</a:t>
            </a:r>
            <a:r>
              <a:rPr lang="en-US" sz="2400" dirty="0" smtClean="0"/>
              <a:t>. So we have to correct them using </a:t>
            </a:r>
            <a:r>
              <a:rPr lang="en-US" sz="2400" b="1" dirty="0" smtClean="0"/>
              <a:t>Python.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415821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ANALYSIS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348880"/>
            <a:ext cx="8136904" cy="4293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921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ANALYSIS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7" y="2326844"/>
            <a:ext cx="8064896" cy="4342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186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ANALYSIS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2256130"/>
            <a:ext cx="4536504" cy="4201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6802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1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33</TotalTime>
  <Words>416</Words>
  <Application>Microsoft Office PowerPoint</Application>
  <PresentationFormat>On-screen Show (4:3)</PresentationFormat>
  <Paragraphs>46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Theme1</vt:lpstr>
      <vt:lpstr>FIFA WORLD CUP DATA ANALYSIS</vt:lpstr>
      <vt:lpstr>INTRODUCTION</vt:lpstr>
      <vt:lpstr>OBJECTIVE</vt:lpstr>
      <vt:lpstr>THE PROCESS</vt:lpstr>
      <vt:lpstr>DATA COLLECTION</vt:lpstr>
      <vt:lpstr>DATA CLEANING</vt:lpstr>
      <vt:lpstr>DATA ANALYSIS</vt:lpstr>
      <vt:lpstr>DATA ANALYSIS</vt:lpstr>
      <vt:lpstr>DATA ANALYSIS</vt:lpstr>
      <vt:lpstr>DATA ANALYSIS</vt:lpstr>
      <vt:lpstr>DATA ANALYSIS</vt:lpstr>
      <vt:lpstr>DATA ANALYSIS</vt:lpstr>
      <vt:lpstr>INSIGHTS</vt:lpstr>
      <vt:lpstr>SUMMARY</vt:lpstr>
      <vt:lpstr>SUMMARY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FIFA WORLD CUP DATA ANALYSIS</dc:title>
  <dc:creator>user</dc:creator>
  <cp:lastModifiedBy>user</cp:lastModifiedBy>
  <cp:revision>4</cp:revision>
  <dcterms:created xsi:type="dcterms:W3CDTF">2024-08-04T15:12:02Z</dcterms:created>
  <dcterms:modified xsi:type="dcterms:W3CDTF">2024-08-04T15:45:35Z</dcterms:modified>
</cp:coreProperties>
</file>