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IN" dirty="0"/>
              <a:t>Division Name</a:t>
            </a:r>
            <a:r>
              <a:rPr dirty="0"/>
              <a:t>] - [Engagement Manager], [Senior Consultant], [Junior Consult</a:t>
            </a:r>
            <a:r>
              <a:rPr lang="en-IN" dirty="0"/>
              <a:t>a</a:t>
            </a:r>
            <a:r>
              <a:rPr dirty="0" err="1"/>
              <a:t>nt</a:t>
            </a:r>
            <a:r>
              <a:rPr dirty="0"/>
              <a:t>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bike purchases in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industry category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Wealth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cars own on each states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Customers’ Age Distribution	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 this visual representation we can analyze that mostly new customers are between the age of 25 – 48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between 48-59 age group have drastically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increase in customers above 59 years of age in percentages.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25 years of age has not really 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4" name="Rectangle"/>
          <p:cNvSpPr/>
          <p:nvPr/>
        </p:nvSpPr>
        <p:spPr>
          <a:xfrm>
            <a:off x="4969972" y="833650"/>
            <a:ext cx="4174027" cy="4309850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6ED537-9BCE-47B8-B24B-0948AF5E7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229" y="852149"/>
            <a:ext cx="3171396" cy="1826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04C02C-B939-4F70-942D-8F84E2A49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229" y="3160910"/>
            <a:ext cx="3171396" cy="1826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purchase in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can see new customers are females with 50.6% purchase with total of 25,216 bikes.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contributed to 47.7% purchases with 23,765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we should focus on advertising on female customers than male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sp>
        <p:nvSpPr>
          <p:cNvPr id="143" name="Rectangle"/>
          <p:cNvSpPr/>
          <p:nvPr/>
        </p:nvSpPr>
        <p:spPr>
          <a:xfrm>
            <a:off x="4969973" y="852148"/>
            <a:ext cx="3800704" cy="4291351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198D0-A46C-4B8D-B95E-9304C65B6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62" y="939714"/>
            <a:ext cx="3445725" cy="1999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B72A8D-314B-4078-A8A2-7C6818787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61" y="3060217"/>
            <a:ext cx="3445725" cy="19999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Category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27503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our new customers are on Finance Industry and our manufacturing are in top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industries are same.</a:t>
            </a:r>
          </a:p>
        </p:txBody>
      </p:sp>
      <p:sp>
        <p:nvSpPr>
          <p:cNvPr id="152" name="Rectangle"/>
          <p:cNvSpPr/>
          <p:nvPr/>
        </p:nvSpPr>
        <p:spPr>
          <a:xfrm>
            <a:off x="4197930" y="820525"/>
            <a:ext cx="4946070" cy="432297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99">
            <a:extLst>
              <a:ext uri="{FF2B5EF4-FFF2-40B4-BE49-F238E27FC236}">
                <a16:creationId xmlns:a16="http://schemas.microsoft.com/office/drawing/2014/main" id="{C1F29724-4508-44D6-9DE7-51090E7B24F5}"/>
              </a:ext>
            </a:extLst>
          </p:cNvPr>
          <p:cNvSpPr/>
          <p:nvPr/>
        </p:nvSpPr>
        <p:spPr>
          <a:xfrm>
            <a:off x="205025" y="28572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81058-8D99-4874-86E2-0D530FE9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28" y="831257"/>
            <a:ext cx="2530059" cy="1508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462E4D-F4E0-402F-8581-55CCBF877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88" y="831257"/>
            <a:ext cx="2371900" cy="1455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A1CDD-6A32-4ADD-A655-F8FF67F33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72" y="3014428"/>
            <a:ext cx="2423370" cy="1455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D4BC95-3E9C-4E90-8EBD-8DFF91068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87" y="2975478"/>
            <a:ext cx="2234888" cy="1494496"/>
          </a:xfrm>
          <a:prstGeom prst="rect">
            <a:avLst/>
          </a:prstGeom>
        </p:spPr>
      </p:pic>
      <p:sp>
        <p:nvSpPr>
          <p:cNvPr id="19" name="Shape 100">
            <a:extLst>
              <a:ext uri="{FF2B5EF4-FFF2-40B4-BE49-F238E27FC236}">
                <a16:creationId xmlns:a16="http://schemas.microsoft.com/office/drawing/2014/main" id="{8836FB0E-337B-4AB0-8CF7-431F932842FA}"/>
              </a:ext>
            </a:extLst>
          </p:cNvPr>
          <p:cNvSpPr/>
          <p:nvPr/>
        </p:nvSpPr>
        <p:spPr>
          <a:xfrm>
            <a:off x="134178" y="3241538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all ages, the numbers of mass customers is the highest so we should focus on this social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that we should focus on high net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affluent customers but mostly second and third quadrant.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7">
            <a:extLst>
              <a:ext uri="{FF2B5EF4-FFF2-40B4-BE49-F238E27FC236}">
                <a16:creationId xmlns:a16="http://schemas.microsoft.com/office/drawing/2014/main" id="{4D1260E0-6043-45AD-8097-D627C8DB7669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F94CD772-5B44-4A38-9A17-F117E8BFEF47}"/>
              </a:ext>
            </a:extLst>
          </p:cNvPr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2ABF9D69-F5FA-4A4F-99AE-F8DED68FDC32}"/>
              </a:ext>
            </a:extLst>
          </p:cNvPr>
          <p:cNvSpPr/>
          <p:nvPr/>
        </p:nvSpPr>
        <p:spPr>
          <a:xfrm>
            <a:off x="4197930" y="820525"/>
            <a:ext cx="4946070" cy="432297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9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D21BA135-1E9C-46FC-BBC6-A964E8294BCE}"/>
              </a:ext>
            </a:extLst>
          </p:cNvPr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3E0963-C49C-4FCF-8996-3D4DEFDA3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09" y="1705702"/>
            <a:ext cx="2535594" cy="1732095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F3AF81B2-6ABC-4457-9B9B-45ABA73F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42574" y="1158366"/>
            <a:ext cx="8520602" cy="84180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cars owned</a:t>
            </a:r>
            <a:endParaRPr lang="en-IN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FD8DA2-D753-4C5A-8012-09128DBA4307}"/>
              </a:ext>
            </a:extLst>
          </p:cNvPr>
          <p:cNvSpPr txBox="1"/>
          <p:nvPr/>
        </p:nvSpPr>
        <p:spPr>
          <a:xfrm>
            <a:off x="408078" y="2000167"/>
            <a:ext cx="3619815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NSW should be considered the most since numbers of customers don’t own cars is significantly larger than that own.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VIC and QLD has more customers that own car that who don’t but we can try to have something so that those owns car will buy bikes.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978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589</Words>
  <Application>Microsoft Office PowerPoint</Application>
  <PresentationFormat>On-screen Show (16:9)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of cars owned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Jatin Chourasia</cp:lastModifiedBy>
  <cp:revision>5</cp:revision>
  <dcterms:modified xsi:type="dcterms:W3CDTF">2022-01-15T12:20:11Z</dcterms:modified>
</cp:coreProperties>
</file>