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80" r:id="rId6"/>
    <p:sldId id="281" r:id="rId7"/>
    <p:sldId id="271" r:id="rId8"/>
    <p:sldId id="272" r:id="rId9"/>
    <p:sldId id="282" r:id="rId10"/>
    <p:sldId id="283" r:id="rId11"/>
    <p:sldId id="268" r:id="rId12"/>
    <p:sldId id="299" r:id="rId13"/>
    <p:sldId id="300" r:id="rId14"/>
    <p:sldId id="301" r:id="rId15"/>
    <p:sldId id="302" r:id="rId16"/>
    <p:sldId id="303" r:id="rId17"/>
    <p:sldId id="26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F"/>
    <a:srgbClr val="BD89EF"/>
    <a:srgbClr val="32CD32"/>
    <a:srgbClr val="FF0045"/>
    <a:srgbClr val="FF4500"/>
    <a:srgbClr val="800080"/>
    <a:srgbClr val="1E90FF"/>
    <a:srgbClr val="FF3300"/>
    <a:srgbClr val="19197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10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4B8DF-E423-4073-A67B-4DAFE9BC978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A28FD-F8BA-4FE1-A7B7-BDFDCE3C9062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</dgm:t>
    </dgm:pt>
    <dgm:pt modelId="{7E312687-E586-4C9E-92D4-F0E48E039849}" type="parTrans" cxnId="{76905CA5-F2FA-4715-8F3B-68130A1DE66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5814F1-ED8B-4900-9F45-F74CD7F1AC0C}" type="sibTrans" cxnId="{76905CA5-F2FA-4715-8F3B-68130A1DE66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ACE39E-1281-4126-92B7-1C47CFCEB3E3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Certify</a:t>
          </a:r>
        </a:p>
      </dgm:t>
    </dgm:pt>
    <dgm:pt modelId="{B4D9E49F-7375-4746-9EA7-17D45ACFA9D7}" type="parTrans" cxnId="{CFAFC7C3-61F0-4EDE-8C11-5399B4E42DA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3F8B5B-2E3C-4F77-95C7-6E4FF33123EC}" type="sibTrans" cxnId="{CFAFC7C3-61F0-4EDE-8C11-5399B4E42DA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AFE7F5-397B-42AA-AB11-435B681ADE69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Repair</a:t>
          </a:r>
        </a:p>
      </dgm:t>
    </dgm:pt>
    <dgm:pt modelId="{A3284104-C17D-46CC-A48F-1A3569D4AF89}" type="parTrans" cxnId="{981C6D04-4A92-4D4E-A433-12BB05B493C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E27206-73A1-4A46-940D-4C65453D16E6}" type="sibTrans" cxnId="{981C6D04-4A92-4D4E-A433-12BB05B493C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45CA4D-D0D2-4857-BAC8-8DD82387E0BB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Re-Test</a:t>
          </a:r>
        </a:p>
      </dgm:t>
    </dgm:pt>
    <dgm:pt modelId="{96ED0B1B-A936-42AA-91F4-CBA80C1215FE}" type="parTrans" cxnId="{0616CABD-322F-4189-BE82-60769C7E2AC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2A0A1F-F898-413B-8153-02C1432DC5D8}" type="sibTrans" cxnId="{0616CABD-322F-4189-BE82-60769C7E2AC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B9D6949-5805-4EDE-B720-D793C8DE9565}">
      <dgm:prSet phldrT="[Text]"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Testing with Assistive Technologies like Wave/aXe, CCA, NVDA/JAWs, Screen Magnifier, Keyboard</a:t>
          </a:r>
        </a:p>
      </dgm:t>
    </dgm:pt>
    <dgm:pt modelId="{C6BDC065-049B-441C-9398-C0F4F773540D}" type="parTrans" cxnId="{C82CE8CD-F1F5-4FB5-8491-D23F4EE67A2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EE7E9EB-28A0-404B-9F13-91629A2DDA3D}" type="sibTrans" cxnId="{C82CE8CD-F1F5-4FB5-8491-D23F4EE67A2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EFF5E0-F871-42D7-8A73-6EE8242D4ADA}">
      <dgm:prSet phldrT="[Text]"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Create consolidated defect sheet mentioning description, tool, success criteria breaking, defect id</a:t>
          </a:r>
        </a:p>
      </dgm:t>
    </dgm:pt>
    <dgm:pt modelId="{E89CE3D5-6AE4-481D-9BBE-2B14C903A683}" type="parTrans" cxnId="{6AB6EBFB-75C9-4BA4-935B-3FB36796A30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06A007-97B8-4B1F-AF5B-8F51DBB44650}" type="sibTrans" cxnId="{6AB6EBFB-75C9-4BA4-935B-3FB36796A30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1B6689-62C6-4301-9636-FB26AF91AEA3}">
      <dgm:prSet phldrT="[Text]" custT="1"/>
      <dgm:spPr/>
      <dgm:t>
        <a:bodyPr/>
        <a:lstStyle/>
        <a:p>
          <a:pPr algn="l">
            <a:buNone/>
          </a:pP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919C6F-738D-43A5-8AA0-DD0355B09C9D}" type="parTrans" cxnId="{C9C55A49-D62B-4983-959A-9582D9BFE14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C1743B-CBC9-4B2A-A72E-1A77006F43D2}" type="sibTrans" cxnId="{C9C55A49-D62B-4983-959A-9582D9BFE143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47DAE0-C74E-4798-AA56-42EE6ABF0434}">
      <dgm:prSet phldrT="[Text]"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Developer repairs or fix the accessibility defects And send back to developer for retesting</a:t>
          </a:r>
        </a:p>
      </dgm:t>
    </dgm:pt>
    <dgm:pt modelId="{9EAB7ADE-3231-4108-9EFA-D0E19AC1A461}" type="parTrans" cxnId="{54D705C7-50FA-4AB5-8239-A4EDCD05937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DA6D70-FADE-4D36-AD38-ECDFD39FD111}" type="sibTrans" cxnId="{54D705C7-50FA-4AB5-8239-A4EDCD05937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38F401-FFCA-4268-9E8E-3B0719FEC614}">
      <dgm:prSet phldrT="[Text]" custT="1"/>
      <dgm:spPr/>
      <dgm:t>
        <a:bodyPr/>
        <a:lstStyle/>
        <a:p>
          <a:pPr algn="l"/>
          <a:r>
            <a:rPr lang="en-US" altLang="en-US" sz="14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Retest or revalidate fixed defects using assistive technologies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AA926F-AC8F-4E47-93BE-10C9C57AA19D}" type="parTrans" cxnId="{3FA9C140-985D-45FB-AA24-6AE4FB5EA64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429A9C-CB62-4D9C-B878-B44A2E46F154}" type="sibTrans" cxnId="{3FA9C140-985D-45FB-AA24-6AE4FB5EA64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D8AFC0-6093-4030-B623-389633260E72}">
      <dgm:prSet phldrT="[Text]" custT="1"/>
      <dgm:spPr/>
      <dgm:t>
        <a:bodyPr/>
        <a:lstStyle/>
        <a:p>
          <a:pPr algn="l"/>
          <a:r>
            <a:rPr lang="en-US" altLang="en-US" sz="14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Run regression tests covering key use cases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213851-F476-4AF4-A514-8AD759AE173B}" type="parTrans" cxnId="{390FF1B9-890D-425F-9C3D-14D65A6A321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0E189-F9F0-4404-8FFF-46DDE47DA8AE}" type="sibTrans" cxnId="{390FF1B9-890D-425F-9C3D-14D65A6A321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FE72BB-BA19-43D9-A899-FE21B7962914}">
      <dgm:prSet phldrT="[Text]"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Run sample test cases related Disable User Testing</a:t>
          </a:r>
        </a:p>
      </dgm:t>
    </dgm:pt>
    <dgm:pt modelId="{65645E67-FC55-40AB-BE8A-838CB628E855}" type="parTrans" cxnId="{A6FDC7A3-C2A4-40E6-A4FE-9797E64D3D7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58D878-CC65-4D5B-B81A-E31EF2B34019}" type="sibTrans" cxnId="{A6FDC7A3-C2A4-40E6-A4FE-9797E64D3D7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D2D6E5-792C-46E6-8A8B-7FEE82F3A396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User Acceptance Testing</a:t>
          </a:r>
        </a:p>
      </dgm:t>
    </dgm:pt>
    <dgm:pt modelId="{C90E1F5C-3659-4234-8C04-D3FB8FD4F365}" type="parTrans" cxnId="{C2334CAB-0823-4049-BC31-747CBDCFA95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1D7349-953B-4629-ACAB-048E36C1FF33}" type="sibTrans" cxnId="{C2334CAB-0823-4049-BC31-747CBDCFA95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0512D6-CCCF-4C04-9349-1DA79B8EFD5E}">
      <dgm:prSet phldrT="[Text]" custT="1"/>
      <dgm:spPr/>
      <dgm:t>
        <a:bodyPr/>
        <a:lstStyle/>
        <a:p>
          <a:pPr algn="l">
            <a:buSzPct val="100000"/>
            <a:buFontTx/>
            <a:buChar char="•"/>
          </a:pPr>
          <a:r>
            <a:rPr lang="en-US" altLang="en-US" sz="14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Conduct disabled user (people with low vision, blind, color blindness, , cognitive, motor)  testing for usability issues with people with disability (PwD)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8A7F82-1399-47EB-A862-0D6464363A9A}" type="parTrans" cxnId="{82027D68-915F-4857-BAC3-A65B9C2DA08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3D2750-6A30-4A27-A09A-0D8D813B1922}" type="sibTrans" cxnId="{82027D68-915F-4857-BAC3-A65B9C2DA08A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57A7-77D6-480A-85FE-F639EFDAF662}">
      <dgm:prSet phldrT="[Text]" custT="1"/>
      <dgm:spPr/>
      <dgm:t>
        <a:bodyPr/>
        <a:lstStyle/>
        <a:p>
          <a:pPr algn="l">
            <a:buSzPct val="100000"/>
            <a:buFontTx/>
            <a:buChar char="•"/>
          </a:pPr>
          <a:r>
            <a:rPr lang="en-US" altLang="en-US" sz="14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Incorporate observations and feedback shared by PwD users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41EECC-0608-46D8-B086-68C4F67C1EFD}" type="parTrans" cxnId="{4C192157-200D-405C-8649-54ECD6FF9C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502562-7627-4D21-A9E4-FB891BD4A093}" type="sibTrans" cxnId="{4C192157-200D-405C-8649-54ECD6FF9C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75A356-C2C9-4CD9-9915-E3F89E30C2CB}">
      <dgm:prSet custT="1"/>
      <dgm:spPr/>
      <dgm:t>
        <a:bodyPr/>
        <a:lstStyle/>
        <a:p>
          <a:pPr algn="l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 Publish ‘Accessibility Statement’ on the website </a:t>
          </a:r>
        </a:p>
      </dgm:t>
    </dgm:pt>
    <dgm:pt modelId="{424E29E0-3E58-41CE-B4EB-4DAEC6EC1D72}" type="parTrans" cxnId="{FD3F4630-596F-4E99-8C0B-E28105E4F7B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FDF1DA-C513-4741-ABCB-BF311E96C824}" type="sibTrans" cxnId="{FD3F4630-596F-4E99-8C0B-E28105E4F7BC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FACA8A-9948-4894-9784-03AA9920160B}" type="pres">
      <dgm:prSet presAssocID="{C204B8DF-E423-4073-A67B-4DAFE9BC9782}" presName="CompostProcess" presStyleCnt="0">
        <dgm:presLayoutVars>
          <dgm:dir/>
          <dgm:resizeHandles val="exact"/>
        </dgm:presLayoutVars>
      </dgm:prSet>
      <dgm:spPr/>
    </dgm:pt>
    <dgm:pt modelId="{022CC2C1-1CBC-43EF-9DC6-94D866CF6E29}" type="pres">
      <dgm:prSet presAssocID="{C204B8DF-E423-4073-A67B-4DAFE9BC9782}" presName="arrow" presStyleLbl="bgShp" presStyleIdx="0" presStyleCnt="1"/>
      <dgm:spPr/>
    </dgm:pt>
    <dgm:pt modelId="{9CE60D69-E569-4243-8D91-66CF29160F5A}" type="pres">
      <dgm:prSet presAssocID="{C204B8DF-E423-4073-A67B-4DAFE9BC9782}" presName="linearProcess" presStyleCnt="0"/>
      <dgm:spPr/>
    </dgm:pt>
    <dgm:pt modelId="{C59E21B9-3A9D-4926-A65A-D62D0966FB41}" type="pres">
      <dgm:prSet presAssocID="{A90A28FD-F8BA-4FE1-A7B7-BDFDCE3C9062}" presName="textNode" presStyleLbl="node1" presStyleIdx="0" presStyleCnt="5" custScaleY="162913">
        <dgm:presLayoutVars>
          <dgm:bulletEnabled val="1"/>
        </dgm:presLayoutVars>
      </dgm:prSet>
      <dgm:spPr/>
    </dgm:pt>
    <dgm:pt modelId="{C66D4C1C-40DE-4FF3-B982-670A4B4E2BA3}" type="pres">
      <dgm:prSet presAssocID="{1E5814F1-ED8B-4900-9F45-F74CD7F1AC0C}" presName="sibTrans" presStyleCnt="0"/>
      <dgm:spPr/>
    </dgm:pt>
    <dgm:pt modelId="{72D3D59F-B5D5-4AF0-B392-7E4F08CBE877}" type="pres">
      <dgm:prSet presAssocID="{17AFE7F5-397B-42AA-AB11-435B681ADE69}" presName="textNode" presStyleLbl="node1" presStyleIdx="1" presStyleCnt="5" custScaleY="162868">
        <dgm:presLayoutVars>
          <dgm:bulletEnabled val="1"/>
        </dgm:presLayoutVars>
      </dgm:prSet>
      <dgm:spPr/>
    </dgm:pt>
    <dgm:pt modelId="{6A02759A-9F3C-4B4F-9376-AE09B3255B69}" type="pres">
      <dgm:prSet presAssocID="{93E27206-73A1-4A46-940D-4C65453D16E6}" presName="sibTrans" presStyleCnt="0"/>
      <dgm:spPr/>
    </dgm:pt>
    <dgm:pt modelId="{24287FD5-567E-48AD-B209-B1E9C4894650}" type="pres">
      <dgm:prSet presAssocID="{E745CA4D-D0D2-4857-BAC8-8DD82387E0BB}" presName="textNode" presStyleLbl="node1" presStyleIdx="2" presStyleCnt="5" custScaleY="165212">
        <dgm:presLayoutVars>
          <dgm:bulletEnabled val="1"/>
        </dgm:presLayoutVars>
      </dgm:prSet>
      <dgm:spPr/>
    </dgm:pt>
    <dgm:pt modelId="{2BD4D2D2-4A54-4A65-9D8C-FAACF6CA1F78}" type="pres">
      <dgm:prSet presAssocID="{242A0A1F-F898-413B-8153-02C1432DC5D8}" presName="sibTrans" presStyleCnt="0"/>
      <dgm:spPr/>
    </dgm:pt>
    <dgm:pt modelId="{7908EA93-0AED-4C17-A5F0-62317757ACC3}" type="pres">
      <dgm:prSet presAssocID="{B3D2D6E5-792C-46E6-8A8B-7FEE82F3A396}" presName="textNode" presStyleLbl="node1" presStyleIdx="3" presStyleCnt="5" custScaleY="167555">
        <dgm:presLayoutVars>
          <dgm:bulletEnabled val="1"/>
        </dgm:presLayoutVars>
      </dgm:prSet>
      <dgm:spPr/>
    </dgm:pt>
    <dgm:pt modelId="{0BF844CB-A0C9-49ED-B193-26F96007508E}" type="pres">
      <dgm:prSet presAssocID="{E61D7349-953B-4629-ACAB-048E36C1FF33}" presName="sibTrans" presStyleCnt="0"/>
      <dgm:spPr/>
    </dgm:pt>
    <dgm:pt modelId="{9657ED3F-4CDA-4F0C-A91B-A3792B4D7C84}" type="pres">
      <dgm:prSet presAssocID="{87ACE39E-1281-4126-92B7-1C47CFCEB3E3}" presName="textNode" presStyleLbl="node1" presStyleIdx="4" presStyleCnt="5" custScaleY="167555">
        <dgm:presLayoutVars>
          <dgm:bulletEnabled val="1"/>
        </dgm:presLayoutVars>
      </dgm:prSet>
      <dgm:spPr/>
    </dgm:pt>
  </dgm:ptLst>
  <dgm:cxnLst>
    <dgm:cxn modelId="{981C6D04-4A92-4D4E-A433-12BB05B493C0}" srcId="{C204B8DF-E423-4073-A67B-4DAFE9BC9782}" destId="{17AFE7F5-397B-42AA-AB11-435B681ADE69}" srcOrd="1" destOrd="0" parTransId="{A3284104-C17D-46CC-A48F-1A3569D4AF89}" sibTransId="{93E27206-73A1-4A46-940D-4C65453D16E6}"/>
    <dgm:cxn modelId="{47934A09-861A-464D-B959-C24168D2CA4E}" type="presOf" srcId="{FA1B6689-62C6-4301-9636-FB26AF91AEA3}" destId="{C59E21B9-3A9D-4926-A65A-D62D0966FB41}" srcOrd="0" destOrd="2" presId="urn:microsoft.com/office/officeart/2005/8/layout/hProcess9"/>
    <dgm:cxn modelId="{0FABB11C-CA70-4A7D-BB54-D86B6984109E}" type="presOf" srcId="{A90A28FD-F8BA-4FE1-A7B7-BDFDCE3C9062}" destId="{C59E21B9-3A9D-4926-A65A-D62D0966FB41}" srcOrd="0" destOrd="0" presId="urn:microsoft.com/office/officeart/2005/8/layout/hProcess9"/>
    <dgm:cxn modelId="{B55DA425-1123-4AAA-A701-044FE6977FB0}" type="presOf" srcId="{34FE72BB-BA19-43D9-A899-FE21B7962914}" destId="{24287FD5-567E-48AD-B209-B1E9C4894650}" srcOrd="0" destOrd="3" presId="urn:microsoft.com/office/officeart/2005/8/layout/hProcess9"/>
    <dgm:cxn modelId="{FD3F4630-596F-4E99-8C0B-E28105E4F7BC}" srcId="{87ACE39E-1281-4126-92B7-1C47CFCEB3E3}" destId="{9175A356-C2C9-4CD9-9915-E3F89E30C2CB}" srcOrd="0" destOrd="0" parTransId="{424E29E0-3E58-41CE-B4EB-4DAEC6EC1D72}" sibTransId="{1EFDF1DA-C513-4741-ABCB-BF311E96C824}"/>
    <dgm:cxn modelId="{D3E97740-68FD-4A3B-84B4-3C6C7617F223}" type="presOf" srcId="{9175A356-C2C9-4CD9-9915-E3F89E30C2CB}" destId="{9657ED3F-4CDA-4F0C-A91B-A3792B4D7C84}" srcOrd="0" destOrd="1" presId="urn:microsoft.com/office/officeart/2005/8/layout/hProcess9"/>
    <dgm:cxn modelId="{3FA9C140-985D-45FB-AA24-6AE4FB5EA64E}" srcId="{E745CA4D-D0D2-4857-BAC8-8DD82387E0BB}" destId="{B138F401-FFCA-4268-9E8E-3B0719FEC614}" srcOrd="0" destOrd="0" parTransId="{1FAA926F-AC8F-4E47-93BE-10C9C57AA19D}" sibTransId="{F5429A9C-CB62-4D9C-B878-B44A2E46F154}"/>
    <dgm:cxn modelId="{FB9F1545-A74F-4C07-957B-7E6CC5D09718}" type="presOf" srcId="{605457A7-77D6-480A-85FE-F639EFDAF662}" destId="{7908EA93-0AED-4C17-A5F0-62317757ACC3}" srcOrd="0" destOrd="2" presId="urn:microsoft.com/office/officeart/2005/8/layout/hProcess9"/>
    <dgm:cxn modelId="{AA1B8666-54A2-49DB-A88C-3D81E8656B54}" type="presOf" srcId="{B138F401-FFCA-4268-9E8E-3B0719FEC614}" destId="{24287FD5-567E-48AD-B209-B1E9C4894650}" srcOrd="0" destOrd="1" presId="urn:microsoft.com/office/officeart/2005/8/layout/hProcess9"/>
    <dgm:cxn modelId="{BD0A7647-FAA5-41F5-8C7F-D2AE1CF528F4}" type="presOf" srcId="{B3D2D6E5-792C-46E6-8A8B-7FEE82F3A396}" destId="{7908EA93-0AED-4C17-A5F0-62317757ACC3}" srcOrd="0" destOrd="0" presId="urn:microsoft.com/office/officeart/2005/8/layout/hProcess9"/>
    <dgm:cxn modelId="{7F1AA947-61E3-4BC4-A67B-3B38CE959536}" type="presOf" srcId="{97EFF5E0-F871-42D7-8A73-6EE8242D4ADA}" destId="{C59E21B9-3A9D-4926-A65A-D62D0966FB41}" srcOrd="0" destOrd="3" presId="urn:microsoft.com/office/officeart/2005/8/layout/hProcess9"/>
    <dgm:cxn modelId="{82027D68-915F-4857-BAC3-A65B9C2DA08A}" srcId="{B3D2D6E5-792C-46E6-8A8B-7FEE82F3A396}" destId="{0D0512D6-CCCF-4C04-9349-1DA79B8EFD5E}" srcOrd="0" destOrd="0" parTransId="{348A7F82-1399-47EB-A862-0D6464363A9A}" sibTransId="{953D2750-6A30-4A27-A09A-0D8D813B1922}"/>
    <dgm:cxn modelId="{F8B3F148-4438-4D5D-8F06-684637E47A3A}" type="presOf" srcId="{E745CA4D-D0D2-4857-BAC8-8DD82387E0BB}" destId="{24287FD5-567E-48AD-B209-B1E9C4894650}" srcOrd="0" destOrd="0" presId="urn:microsoft.com/office/officeart/2005/8/layout/hProcess9"/>
    <dgm:cxn modelId="{C9C55A49-D62B-4983-959A-9582D9BFE143}" srcId="{A90A28FD-F8BA-4FE1-A7B7-BDFDCE3C9062}" destId="{FA1B6689-62C6-4301-9636-FB26AF91AEA3}" srcOrd="1" destOrd="0" parTransId="{40919C6F-738D-43A5-8AA0-DD0355B09C9D}" sibTransId="{7AC1743B-CBC9-4B2A-A72E-1A77006F43D2}"/>
    <dgm:cxn modelId="{90D4CA4D-2134-485D-A971-371667DA3FDB}" type="presOf" srcId="{C204B8DF-E423-4073-A67B-4DAFE9BC9782}" destId="{C2FACA8A-9948-4894-9784-03AA9920160B}" srcOrd="0" destOrd="0" presId="urn:microsoft.com/office/officeart/2005/8/layout/hProcess9"/>
    <dgm:cxn modelId="{B6A91970-C0C4-42D0-9043-ADE901A2C9C5}" type="presOf" srcId="{0D0512D6-CCCF-4C04-9349-1DA79B8EFD5E}" destId="{7908EA93-0AED-4C17-A5F0-62317757ACC3}" srcOrd="0" destOrd="1" presId="urn:microsoft.com/office/officeart/2005/8/layout/hProcess9"/>
    <dgm:cxn modelId="{4C192157-200D-405C-8649-54ECD6FF9CA5}" srcId="{B3D2D6E5-792C-46E6-8A8B-7FEE82F3A396}" destId="{605457A7-77D6-480A-85FE-F639EFDAF662}" srcOrd="1" destOrd="0" parTransId="{4441EECC-0608-46D8-B086-68C4F67C1EFD}" sibTransId="{B2502562-7627-4D21-A9E4-FB891BD4A093}"/>
    <dgm:cxn modelId="{E32D439F-510F-471A-9728-68CD55F4A3BF}" type="presOf" srcId="{17AFE7F5-397B-42AA-AB11-435B681ADE69}" destId="{72D3D59F-B5D5-4AF0-B392-7E4F08CBE877}" srcOrd="0" destOrd="0" presId="urn:microsoft.com/office/officeart/2005/8/layout/hProcess9"/>
    <dgm:cxn modelId="{A6FDC7A3-C2A4-40E6-A4FE-9797E64D3D7C}" srcId="{E745CA4D-D0D2-4857-BAC8-8DD82387E0BB}" destId="{34FE72BB-BA19-43D9-A899-FE21B7962914}" srcOrd="2" destOrd="0" parTransId="{65645E67-FC55-40AB-BE8A-838CB628E855}" sibTransId="{BF58D878-CC65-4D5B-B81A-E31EF2B34019}"/>
    <dgm:cxn modelId="{76905CA5-F2FA-4715-8F3B-68130A1DE66F}" srcId="{C204B8DF-E423-4073-A67B-4DAFE9BC9782}" destId="{A90A28FD-F8BA-4FE1-A7B7-BDFDCE3C9062}" srcOrd="0" destOrd="0" parTransId="{7E312687-E586-4C9E-92D4-F0E48E039849}" sibTransId="{1E5814F1-ED8B-4900-9F45-F74CD7F1AC0C}"/>
    <dgm:cxn modelId="{C2334CAB-0823-4049-BC31-747CBDCFA952}" srcId="{C204B8DF-E423-4073-A67B-4DAFE9BC9782}" destId="{B3D2D6E5-792C-46E6-8A8B-7FEE82F3A396}" srcOrd="3" destOrd="0" parTransId="{C90E1F5C-3659-4234-8C04-D3FB8FD4F365}" sibTransId="{E61D7349-953B-4629-ACAB-048E36C1FF33}"/>
    <dgm:cxn modelId="{0C4A90B7-8659-48E1-8501-83F77BA86AE9}" type="presOf" srcId="{C6D8AFC0-6093-4030-B623-389633260E72}" destId="{24287FD5-567E-48AD-B209-B1E9C4894650}" srcOrd="0" destOrd="2" presId="urn:microsoft.com/office/officeart/2005/8/layout/hProcess9"/>
    <dgm:cxn modelId="{390FF1B9-890D-425F-9C3D-14D65A6A321A}" srcId="{E745CA4D-D0D2-4857-BAC8-8DD82387E0BB}" destId="{C6D8AFC0-6093-4030-B623-389633260E72}" srcOrd="1" destOrd="0" parTransId="{51213851-F476-4AF4-A514-8AD759AE173B}" sibTransId="{DAA0E189-F9F0-4404-8FFF-46DDE47DA8AE}"/>
    <dgm:cxn modelId="{0616CABD-322F-4189-BE82-60769C7E2AC3}" srcId="{C204B8DF-E423-4073-A67B-4DAFE9BC9782}" destId="{E745CA4D-D0D2-4857-BAC8-8DD82387E0BB}" srcOrd="2" destOrd="0" parTransId="{96ED0B1B-A936-42AA-91F4-CBA80C1215FE}" sibTransId="{242A0A1F-F898-413B-8153-02C1432DC5D8}"/>
    <dgm:cxn modelId="{CFAFC7C3-61F0-4EDE-8C11-5399B4E42DAF}" srcId="{C204B8DF-E423-4073-A67B-4DAFE9BC9782}" destId="{87ACE39E-1281-4126-92B7-1C47CFCEB3E3}" srcOrd="4" destOrd="0" parTransId="{B4D9E49F-7375-4746-9EA7-17D45ACFA9D7}" sibTransId="{3E3F8B5B-2E3C-4F77-95C7-6E4FF33123EC}"/>
    <dgm:cxn modelId="{54D705C7-50FA-4AB5-8239-A4EDCD059379}" srcId="{17AFE7F5-397B-42AA-AB11-435B681ADE69}" destId="{2547DAE0-C74E-4798-AA56-42EE6ABF0434}" srcOrd="0" destOrd="0" parTransId="{9EAB7ADE-3231-4108-9EFA-D0E19AC1A461}" sibTransId="{C7DA6D70-FADE-4D36-AD38-ECDFD39FD111}"/>
    <dgm:cxn modelId="{C82CE8CD-F1F5-4FB5-8491-D23F4EE67A28}" srcId="{A90A28FD-F8BA-4FE1-A7B7-BDFDCE3C9062}" destId="{7B9D6949-5805-4EDE-B720-D793C8DE9565}" srcOrd="0" destOrd="0" parTransId="{C6BDC065-049B-441C-9398-C0F4F773540D}" sibTransId="{FEE7E9EB-28A0-404B-9F13-91629A2DDA3D}"/>
    <dgm:cxn modelId="{05D50DD4-0008-4E72-9BF4-B13573AF9873}" type="presOf" srcId="{87ACE39E-1281-4126-92B7-1C47CFCEB3E3}" destId="{9657ED3F-4CDA-4F0C-A91B-A3792B4D7C84}" srcOrd="0" destOrd="0" presId="urn:microsoft.com/office/officeart/2005/8/layout/hProcess9"/>
    <dgm:cxn modelId="{047157DA-5C91-4D7C-9BCA-517D6ED3B892}" type="presOf" srcId="{7B9D6949-5805-4EDE-B720-D793C8DE9565}" destId="{C59E21B9-3A9D-4926-A65A-D62D0966FB41}" srcOrd="0" destOrd="1" presId="urn:microsoft.com/office/officeart/2005/8/layout/hProcess9"/>
    <dgm:cxn modelId="{8C4987F0-112A-4D1D-9C6A-C81B266F235B}" type="presOf" srcId="{2547DAE0-C74E-4798-AA56-42EE6ABF0434}" destId="{72D3D59F-B5D5-4AF0-B392-7E4F08CBE877}" srcOrd="0" destOrd="1" presId="urn:microsoft.com/office/officeart/2005/8/layout/hProcess9"/>
    <dgm:cxn modelId="{6AB6EBFB-75C9-4BA4-935B-3FB36796A30F}" srcId="{A90A28FD-F8BA-4FE1-A7B7-BDFDCE3C9062}" destId="{97EFF5E0-F871-42D7-8A73-6EE8242D4ADA}" srcOrd="2" destOrd="0" parTransId="{E89CE3D5-6AE4-481D-9BBE-2B14C903A683}" sibTransId="{0506A007-97B8-4B1F-AF5B-8F51DBB44650}"/>
    <dgm:cxn modelId="{E24EB7E9-EBF0-47B0-9E92-501FC57FF2A1}" type="presParOf" srcId="{C2FACA8A-9948-4894-9784-03AA9920160B}" destId="{022CC2C1-1CBC-43EF-9DC6-94D866CF6E29}" srcOrd="0" destOrd="0" presId="urn:microsoft.com/office/officeart/2005/8/layout/hProcess9"/>
    <dgm:cxn modelId="{08F24007-479E-44D3-9E49-E2A26C4ED8AB}" type="presParOf" srcId="{C2FACA8A-9948-4894-9784-03AA9920160B}" destId="{9CE60D69-E569-4243-8D91-66CF29160F5A}" srcOrd="1" destOrd="0" presId="urn:microsoft.com/office/officeart/2005/8/layout/hProcess9"/>
    <dgm:cxn modelId="{891A6102-5BB6-4A41-A9A4-325A999E6252}" type="presParOf" srcId="{9CE60D69-E569-4243-8D91-66CF29160F5A}" destId="{C59E21B9-3A9D-4926-A65A-D62D0966FB41}" srcOrd="0" destOrd="0" presId="urn:microsoft.com/office/officeart/2005/8/layout/hProcess9"/>
    <dgm:cxn modelId="{2A0F3D2F-BBB0-49B0-AB2E-EE9F94D71B7F}" type="presParOf" srcId="{9CE60D69-E569-4243-8D91-66CF29160F5A}" destId="{C66D4C1C-40DE-4FF3-B982-670A4B4E2BA3}" srcOrd="1" destOrd="0" presId="urn:microsoft.com/office/officeart/2005/8/layout/hProcess9"/>
    <dgm:cxn modelId="{B0E37616-65C8-4C7B-A832-6F9F80E7BE63}" type="presParOf" srcId="{9CE60D69-E569-4243-8D91-66CF29160F5A}" destId="{72D3D59F-B5D5-4AF0-B392-7E4F08CBE877}" srcOrd="2" destOrd="0" presId="urn:microsoft.com/office/officeart/2005/8/layout/hProcess9"/>
    <dgm:cxn modelId="{0B3A2193-90C8-476F-9AAA-EFC70AA5D9E4}" type="presParOf" srcId="{9CE60D69-E569-4243-8D91-66CF29160F5A}" destId="{6A02759A-9F3C-4B4F-9376-AE09B3255B69}" srcOrd="3" destOrd="0" presId="urn:microsoft.com/office/officeart/2005/8/layout/hProcess9"/>
    <dgm:cxn modelId="{E1D56342-F5B4-4FC6-9623-4F92B67D3F26}" type="presParOf" srcId="{9CE60D69-E569-4243-8D91-66CF29160F5A}" destId="{24287FD5-567E-48AD-B209-B1E9C4894650}" srcOrd="4" destOrd="0" presId="urn:microsoft.com/office/officeart/2005/8/layout/hProcess9"/>
    <dgm:cxn modelId="{90EC24F5-150C-4F67-94B3-14D27A50F11F}" type="presParOf" srcId="{9CE60D69-E569-4243-8D91-66CF29160F5A}" destId="{2BD4D2D2-4A54-4A65-9D8C-FAACF6CA1F78}" srcOrd="5" destOrd="0" presId="urn:microsoft.com/office/officeart/2005/8/layout/hProcess9"/>
    <dgm:cxn modelId="{2F0F5132-4C1B-4E18-A0A3-DF321C0C756A}" type="presParOf" srcId="{9CE60D69-E569-4243-8D91-66CF29160F5A}" destId="{7908EA93-0AED-4C17-A5F0-62317757ACC3}" srcOrd="6" destOrd="0" presId="urn:microsoft.com/office/officeart/2005/8/layout/hProcess9"/>
    <dgm:cxn modelId="{523A58EC-1653-48A7-9A41-666A29308560}" type="presParOf" srcId="{9CE60D69-E569-4243-8D91-66CF29160F5A}" destId="{0BF844CB-A0C9-49ED-B193-26F96007508E}" srcOrd="7" destOrd="0" presId="urn:microsoft.com/office/officeart/2005/8/layout/hProcess9"/>
    <dgm:cxn modelId="{B7227389-5282-4B94-9DA4-87F25DCB09DC}" type="presParOf" srcId="{9CE60D69-E569-4243-8D91-66CF29160F5A}" destId="{9657ED3F-4CDA-4F0C-A91B-A3792B4D7C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5E73F-C306-4CFE-94FB-B6CD8C504A1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1ADDCE-FB9F-405E-95F1-AFF6B7EE84D4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Create Accessible Content</a:t>
          </a:r>
        </a:p>
      </dgm:t>
    </dgm:pt>
    <dgm:pt modelId="{78092F9F-4CA8-4D9B-8AD8-B4C40755E854}" type="parTrans" cxnId="{5B7E198A-FD99-438F-B223-AF76C354C9A9}">
      <dgm:prSet/>
      <dgm:spPr/>
      <dgm:t>
        <a:bodyPr/>
        <a:lstStyle/>
        <a:p>
          <a:endParaRPr lang="en-US"/>
        </a:p>
      </dgm:t>
    </dgm:pt>
    <dgm:pt modelId="{E6A602E0-988E-4614-81DB-8931BA62F583}" type="sibTrans" cxnId="{5B7E198A-FD99-438F-B223-AF76C354C9A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55FCA9C3-04D9-497D-8A9A-8FCB2D6382A4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Create A</a:t>
          </a:r>
          <a:r>
            <a:rPr lang="en-US" altLang="en-US" sz="20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rtifacts (Wireframes/User Journey) Accessible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1F5D4A-AD00-4585-9913-0FBC9B2588FF}" type="parTrans" cxnId="{43AD8D27-1018-4736-BC8E-456A11014203}">
      <dgm:prSet/>
      <dgm:spPr/>
      <dgm:t>
        <a:bodyPr/>
        <a:lstStyle/>
        <a:p>
          <a:endParaRPr lang="en-US"/>
        </a:p>
      </dgm:t>
    </dgm:pt>
    <dgm:pt modelId="{E1F5A28F-9403-422C-B344-AFAA4E638D45}" type="sibTrans" cxnId="{43AD8D27-1018-4736-BC8E-456A1101420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6F5C4DAC-1510-437F-8C62-090E545786A9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Code</a:t>
          </a:r>
        </a:p>
      </dgm:t>
    </dgm:pt>
    <dgm:pt modelId="{B3D93E1E-E438-4F9D-AADF-34785EA74E59}" type="parTrans" cxnId="{DE6F05FF-9CB6-4654-B7D9-FC9A2DB24D07}">
      <dgm:prSet/>
      <dgm:spPr/>
      <dgm:t>
        <a:bodyPr/>
        <a:lstStyle/>
        <a:p>
          <a:endParaRPr lang="en-US"/>
        </a:p>
      </dgm:t>
    </dgm:pt>
    <dgm:pt modelId="{20C78249-EB98-473E-95AA-F5697085F029}" type="sibTrans" cxnId="{DE6F05FF-9CB6-4654-B7D9-FC9A2DB24D0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007C8592-E236-4F8B-96C5-113236CA5594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Test</a:t>
          </a:r>
        </a:p>
      </dgm:t>
    </dgm:pt>
    <dgm:pt modelId="{D660CC30-40F2-499D-A152-E82B80EDECE9}" type="parTrans" cxnId="{BA51FAFB-F269-419A-89B3-17D650CF2736}">
      <dgm:prSet/>
      <dgm:spPr/>
      <dgm:t>
        <a:bodyPr/>
        <a:lstStyle/>
        <a:p>
          <a:endParaRPr lang="en-US"/>
        </a:p>
      </dgm:t>
    </dgm:pt>
    <dgm:pt modelId="{508973A8-48F0-443E-9D6E-0941B7E652CE}" type="sibTrans" cxnId="{BA51FAFB-F269-419A-89B3-17D650CF2736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752D6EF9-B33E-445E-9C18-F0B3664BDBC1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Include accessibility standards while coding</a:t>
          </a:r>
        </a:p>
      </dgm:t>
    </dgm:pt>
    <dgm:pt modelId="{543915D9-A919-4836-A5A1-72A9DFD8A319}" type="parTrans" cxnId="{CCAEDC59-7564-4A3E-B7E3-74F939D47EF6}">
      <dgm:prSet/>
      <dgm:spPr/>
      <dgm:t>
        <a:bodyPr/>
        <a:lstStyle/>
        <a:p>
          <a:endParaRPr lang="en-US"/>
        </a:p>
      </dgm:t>
    </dgm:pt>
    <dgm:pt modelId="{541E633D-B1EB-48E0-905B-4577CFD80AE1}" type="sibTrans" cxnId="{CCAEDC59-7564-4A3E-B7E3-74F939D47EF6}">
      <dgm:prSet/>
      <dgm:spPr/>
      <dgm:t>
        <a:bodyPr/>
        <a:lstStyle/>
        <a:p>
          <a:endParaRPr lang="en-US"/>
        </a:p>
      </dgm:t>
    </dgm:pt>
    <dgm:pt modelId="{0BC10105-88B5-4B71-A605-80E90AFDBD57}">
      <dgm:prSet phldrT="[Text]" custT="1"/>
      <dgm:spPr/>
      <dgm:t>
        <a:bodyPr/>
        <a:lstStyle/>
        <a:p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Check with assistive technologies</a:t>
          </a:r>
        </a:p>
      </dgm:t>
    </dgm:pt>
    <dgm:pt modelId="{F2721636-FA76-41CA-BB52-34C14F82188A}" type="parTrans" cxnId="{9D6E5E42-21F8-45FC-B3E1-BBC38C53C3EE}">
      <dgm:prSet/>
      <dgm:spPr/>
      <dgm:t>
        <a:bodyPr/>
        <a:lstStyle/>
        <a:p>
          <a:endParaRPr lang="en-US"/>
        </a:p>
      </dgm:t>
    </dgm:pt>
    <dgm:pt modelId="{B196195C-EAEE-47BC-ACE3-1D545FD66A69}" type="sibTrans" cxnId="{9D6E5E42-21F8-45FC-B3E1-BBC38C53C3EE}">
      <dgm:prSet/>
      <dgm:spPr/>
      <dgm:t>
        <a:bodyPr/>
        <a:lstStyle/>
        <a:p>
          <a:endParaRPr lang="en-US"/>
        </a:p>
      </dgm:t>
    </dgm:pt>
    <dgm:pt modelId="{E3FCD66F-3161-4EAA-8DB9-3CE91CE95E0B}">
      <dgm:prSet custT="1"/>
      <dgm:spPr/>
      <dgm:t>
        <a:bodyPr/>
        <a:lstStyle/>
        <a:p>
          <a:r>
            <a:rPr lang="en-US" altLang="en-US" sz="20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Revalidate and close the defects</a:t>
          </a:r>
        </a:p>
      </dgm:t>
    </dgm:pt>
    <dgm:pt modelId="{DBE95D55-E6E7-4D4E-BF5E-E5C0584E31E1}" type="parTrans" cxnId="{9FE39F82-1A9A-45E4-834C-F5BDDB95E841}">
      <dgm:prSet/>
      <dgm:spPr/>
      <dgm:t>
        <a:bodyPr/>
        <a:lstStyle/>
        <a:p>
          <a:endParaRPr lang="en-US"/>
        </a:p>
      </dgm:t>
    </dgm:pt>
    <dgm:pt modelId="{9EA08699-B49F-45FF-937B-2B9EEEAC2E3D}" type="sibTrans" cxnId="{9FE39F82-1A9A-45E4-834C-F5BDDB95E841}">
      <dgm:prSet/>
      <dgm:spPr/>
      <dgm:t>
        <a:bodyPr/>
        <a:lstStyle/>
        <a:p>
          <a:endParaRPr lang="en-US"/>
        </a:p>
      </dgm:t>
    </dgm:pt>
    <dgm:pt modelId="{C97D772B-D1E3-436B-BF92-73685EF4322E}">
      <dgm:prSet custT="1"/>
      <dgm:spPr/>
      <dgm:t>
        <a:bodyPr/>
        <a:lstStyle/>
        <a:p>
          <a:r>
            <a:rPr lang="en-US" altLang="en-US" sz="20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Conduct Disable User Testing</a:t>
          </a:r>
          <a:endParaRPr lang="en-US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A76C6B-8A49-4C85-ADEC-874234D47AA8}" type="parTrans" cxnId="{DD55BB2D-8A17-40AE-9E8E-F2D63DF1E2E1}">
      <dgm:prSet/>
      <dgm:spPr/>
      <dgm:t>
        <a:bodyPr/>
        <a:lstStyle/>
        <a:p>
          <a:endParaRPr lang="en-US"/>
        </a:p>
      </dgm:t>
    </dgm:pt>
    <dgm:pt modelId="{83D42E8F-FB07-4025-875A-B10AAC3DFF93}" type="sibTrans" cxnId="{DD55BB2D-8A17-40AE-9E8E-F2D63DF1E2E1}">
      <dgm:prSet/>
      <dgm:spPr/>
      <dgm:t>
        <a:bodyPr/>
        <a:lstStyle/>
        <a:p>
          <a:endParaRPr lang="en-US"/>
        </a:p>
      </dgm:t>
    </dgm:pt>
    <dgm:pt modelId="{89DFC1D4-61DB-4FD3-846D-E9CC266DF7BB}">
      <dgm:prSet phldrT="[Text]" custT="1"/>
      <dgm:spPr/>
      <dgm:t>
        <a:bodyPr/>
        <a:lstStyle/>
        <a:p>
          <a:r>
            <a:rPr lang="en-US" altLang="en-US" sz="2000" i="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Test using assistive technologies 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87DDAC-821F-4659-9005-B37492F78C06}" type="parTrans" cxnId="{8D3697D3-C078-475D-8BB9-105D1B5C62B8}">
      <dgm:prSet/>
      <dgm:spPr/>
      <dgm:t>
        <a:bodyPr/>
        <a:lstStyle/>
        <a:p>
          <a:endParaRPr lang="en-US"/>
        </a:p>
      </dgm:t>
    </dgm:pt>
    <dgm:pt modelId="{E68241FA-3119-42EB-8940-96FB1D585562}" type="sibTrans" cxnId="{8D3697D3-C078-475D-8BB9-105D1B5C62B8}">
      <dgm:prSet/>
      <dgm:spPr/>
      <dgm:t>
        <a:bodyPr/>
        <a:lstStyle/>
        <a:p>
          <a:endParaRPr lang="en-US"/>
        </a:p>
      </dgm:t>
    </dgm:pt>
    <dgm:pt modelId="{33796934-FA77-46D0-B2CD-8A6B369C4C5E}">
      <dgm:prSet custT="1"/>
      <dgm:spPr/>
      <dgm:t>
        <a:bodyPr/>
        <a:lstStyle/>
        <a:p>
          <a:r>
            <a:rPr lang="en-US" altLang="en-US" sz="2000" dirty="0">
              <a:latin typeface="Calibri" panose="020F0502020204030204" pitchFamily="34" charset="0"/>
              <a:cs typeface="Calibri" panose="020F0502020204030204" pitchFamily="34" charset="0"/>
            </a:rPr>
            <a:t>Certify and  publish ‘Accessibility Statement’</a:t>
          </a:r>
        </a:p>
      </dgm:t>
    </dgm:pt>
    <dgm:pt modelId="{19A176CD-B3B6-4844-B01D-C29C0ECC0DE1}" type="parTrans" cxnId="{52B81C5D-D067-4228-842B-C69D2D89BAFC}">
      <dgm:prSet/>
      <dgm:spPr/>
      <dgm:t>
        <a:bodyPr/>
        <a:lstStyle/>
        <a:p>
          <a:endParaRPr lang="en-US"/>
        </a:p>
      </dgm:t>
    </dgm:pt>
    <dgm:pt modelId="{EEBE9218-BB42-4F3B-B244-7388F0E6536F}" type="sibTrans" cxnId="{52B81C5D-D067-4228-842B-C69D2D89BAFC}">
      <dgm:prSet/>
      <dgm:spPr/>
      <dgm:t>
        <a:bodyPr/>
        <a:lstStyle/>
        <a:p>
          <a:endParaRPr lang="en-US"/>
        </a:p>
      </dgm:t>
    </dgm:pt>
    <dgm:pt modelId="{6FBF04F2-DA76-48BC-BB55-B9B27AB59DAB}" type="pres">
      <dgm:prSet presAssocID="{E495E73F-C306-4CFE-94FB-B6CD8C504A1C}" presName="outerComposite" presStyleCnt="0">
        <dgm:presLayoutVars>
          <dgm:chMax val="5"/>
          <dgm:dir/>
          <dgm:resizeHandles val="exact"/>
        </dgm:presLayoutVars>
      </dgm:prSet>
      <dgm:spPr/>
    </dgm:pt>
    <dgm:pt modelId="{153ACA8B-2772-4692-8429-04051A9E961A}" type="pres">
      <dgm:prSet presAssocID="{E495E73F-C306-4CFE-94FB-B6CD8C504A1C}" presName="dummyMaxCanvas" presStyleCnt="0">
        <dgm:presLayoutVars/>
      </dgm:prSet>
      <dgm:spPr/>
    </dgm:pt>
    <dgm:pt modelId="{39019E0D-1E25-42C0-A2CB-D1515B973A15}" type="pres">
      <dgm:prSet presAssocID="{E495E73F-C306-4CFE-94FB-B6CD8C504A1C}" presName="FiveNodes_1" presStyleLbl="node1" presStyleIdx="0" presStyleCnt="5">
        <dgm:presLayoutVars>
          <dgm:bulletEnabled val="1"/>
        </dgm:presLayoutVars>
      </dgm:prSet>
      <dgm:spPr/>
    </dgm:pt>
    <dgm:pt modelId="{F317058A-BFF6-481D-B15E-C1156901B8A8}" type="pres">
      <dgm:prSet presAssocID="{E495E73F-C306-4CFE-94FB-B6CD8C504A1C}" presName="FiveNodes_2" presStyleLbl="node1" presStyleIdx="1" presStyleCnt="5">
        <dgm:presLayoutVars>
          <dgm:bulletEnabled val="1"/>
        </dgm:presLayoutVars>
      </dgm:prSet>
      <dgm:spPr/>
    </dgm:pt>
    <dgm:pt modelId="{35B048E0-4933-4962-9233-912CA98C6F62}" type="pres">
      <dgm:prSet presAssocID="{E495E73F-C306-4CFE-94FB-B6CD8C504A1C}" presName="FiveNodes_3" presStyleLbl="node1" presStyleIdx="2" presStyleCnt="5" custScaleY="106983">
        <dgm:presLayoutVars>
          <dgm:bulletEnabled val="1"/>
        </dgm:presLayoutVars>
      </dgm:prSet>
      <dgm:spPr/>
    </dgm:pt>
    <dgm:pt modelId="{DB3C2552-0DBC-449D-93F3-19655C499654}" type="pres">
      <dgm:prSet presAssocID="{E495E73F-C306-4CFE-94FB-B6CD8C504A1C}" presName="FiveNodes_4" presStyleLbl="node1" presStyleIdx="3" presStyleCnt="5" custScaleY="152771" custLinFactNeighborY="18714">
        <dgm:presLayoutVars>
          <dgm:bulletEnabled val="1"/>
        </dgm:presLayoutVars>
      </dgm:prSet>
      <dgm:spPr/>
    </dgm:pt>
    <dgm:pt modelId="{4A0A8DD0-3ED1-49C0-92D9-B26E57926136}" type="pres">
      <dgm:prSet presAssocID="{E495E73F-C306-4CFE-94FB-B6CD8C504A1C}" presName="FiveNodes_5" presStyleLbl="node1" presStyleIdx="4" presStyleCnt="5" custScaleY="59638" custLinFactNeighborY="20181">
        <dgm:presLayoutVars>
          <dgm:bulletEnabled val="1"/>
        </dgm:presLayoutVars>
      </dgm:prSet>
      <dgm:spPr/>
    </dgm:pt>
    <dgm:pt modelId="{57B583AE-E364-44A2-9813-FC3B656A375B}" type="pres">
      <dgm:prSet presAssocID="{E495E73F-C306-4CFE-94FB-B6CD8C504A1C}" presName="FiveConn_1-2" presStyleLbl="fgAccFollowNode1" presStyleIdx="0" presStyleCnt="4">
        <dgm:presLayoutVars>
          <dgm:bulletEnabled val="1"/>
        </dgm:presLayoutVars>
      </dgm:prSet>
      <dgm:spPr/>
    </dgm:pt>
    <dgm:pt modelId="{20752187-72FF-4D6A-9F79-0A8A85F5D6F4}" type="pres">
      <dgm:prSet presAssocID="{E495E73F-C306-4CFE-94FB-B6CD8C504A1C}" presName="FiveConn_2-3" presStyleLbl="fgAccFollowNode1" presStyleIdx="1" presStyleCnt="4">
        <dgm:presLayoutVars>
          <dgm:bulletEnabled val="1"/>
        </dgm:presLayoutVars>
      </dgm:prSet>
      <dgm:spPr/>
    </dgm:pt>
    <dgm:pt modelId="{9A8B14E9-86E8-463C-A40C-76461735A224}" type="pres">
      <dgm:prSet presAssocID="{E495E73F-C306-4CFE-94FB-B6CD8C504A1C}" presName="FiveConn_3-4" presStyleLbl="fgAccFollowNode1" presStyleIdx="2" presStyleCnt="4">
        <dgm:presLayoutVars>
          <dgm:bulletEnabled val="1"/>
        </dgm:presLayoutVars>
      </dgm:prSet>
      <dgm:spPr/>
    </dgm:pt>
    <dgm:pt modelId="{A9DEE066-7CA9-4FF5-A049-1F74172B8DFF}" type="pres">
      <dgm:prSet presAssocID="{E495E73F-C306-4CFE-94FB-B6CD8C504A1C}" presName="FiveConn_4-5" presStyleLbl="fgAccFollowNode1" presStyleIdx="3" presStyleCnt="4" custLinFactNeighborX="17797" custLinFactNeighborY="68488">
        <dgm:presLayoutVars>
          <dgm:bulletEnabled val="1"/>
        </dgm:presLayoutVars>
      </dgm:prSet>
      <dgm:spPr/>
    </dgm:pt>
    <dgm:pt modelId="{1484F7E2-FA1B-4F2A-B5A0-C90D3221E7C1}" type="pres">
      <dgm:prSet presAssocID="{E495E73F-C306-4CFE-94FB-B6CD8C504A1C}" presName="FiveNodes_1_text" presStyleLbl="node1" presStyleIdx="4" presStyleCnt="5">
        <dgm:presLayoutVars>
          <dgm:bulletEnabled val="1"/>
        </dgm:presLayoutVars>
      </dgm:prSet>
      <dgm:spPr/>
    </dgm:pt>
    <dgm:pt modelId="{F126A324-3DA1-4397-8565-9BD1E83B05EB}" type="pres">
      <dgm:prSet presAssocID="{E495E73F-C306-4CFE-94FB-B6CD8C504A1C}" presName="FiveNodes_2_text" presStyleLbl="node1" presStyleIdx="4" presStyleCnt="5">
        <dgm:presLayoutVars>
          <dgm:bulletEnabled val="1"/>
        </dgm:presLayoutVars>
      </dgm:prSet>
      <dgm:spPr/>
    </dgm:pt>
    <dgm:pt modelId="{43E51C08-AD91-44C0-B9E8-D38FB48BAC4F}" type="pres">
      <dgm:prSet presAssocID="{E495E73F-C306-4CFE-94FB-B6CD8C504A1C}" presName="FiveNodes_3_text" presStyleLbl="node1" presStyleIdx="4" presStyleCnt="5">
        <dgm:presLayoutVars>
          <dgm:bulletEnabled val="1"/>
        </dgm:presLayoutVars>
      </dgm:prSet>
      <dgm:spPr/>
    </dgm:pt>
    <dgm:pt modelId="{92925CA7-EBED-473B-A45F-552D3956B9F3}" type="pres">
      <dgm:prSet presAssocID="{E495E73F-C306-4CFE-94FB-B6CD8C504A1C}" presName="FiveNodes_4_text" presStyleLbl="node1" presStyleIdx="4" presStyleCnt="5">
        <dgm:presLayoutVars>
          <dgm:bulletEnabled val="1"/>
        </dgm:presLayoutVars>
      </dgm:prSet>
      <dgm:spPr/>
    </dgm:pt>
    <dgm:pt modelId="{931BE5FB-BF24-42E8-82EA-1FA2726E2B10}" type="pres">
      <dgm:prSet presAssocID="{E495E73F-C306-4CFE-94FB-B6CD8C504A1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7B82107-4C39-47E5-A97A-5A22DDE3A4D8}" type="presOf" srcId="{6F5C4DAC-1510-437F-8C62-090E545786A9}" destId="{35B048E0-4933-4962-9233-912CA98C6F62}" srcOrd="0" destOrd="0" presId="urn:microsoft.com/office/officeart/2005/8/layout/vProcess5"/>
    <dgm:cxn modelId="{D7241E27-251C-4734-AABF-09E5610FEF0E}" type="presOf" srcId="{C97D772B-D1E3-436B-BF92-73685EF4322E}" destId="{DB3C2552-0DBC-449D-93F3-19655C499654}" srcOrd="0" destOrd="3" presId="urn:microsoft.com/office/officeart/2005/8/layout/vProcess5"/>
    <dgm:cxn modelId="{43AD8D27-1018-4736-BC8E-456A11014203}" srcId="{E495E73F-C306-4CFE-94FB-B6CD8C504A1C}" destId="{55FCA9C3-04D9-497D-8A9A-8FCB2D6382A4}" srcOrd="1" destOrd="0" parTransId="{8A1F5D4A-AD00-4585-9913-0FBC9B2588FF}" sibTransId="{E1F5A28F-9403-422C-B344-AFAA4E638D45}"/>
    <dgm:cxn modelId="{DD55BB2D-8A17-40AE-9E8E-F2D63DF1E2E1}" srcId="{007C8592-E236-4F8B-96C5-113236CA5594}" destId="{C97D772B-D1E3-436B-BF92-73685EF4322E}" srcOrd="2" destOrd="0" parTransId="{7EA76C6B-8A49-4C85-ADEC-874234D47AA8}" sibTransId="{83D42E8F-FB07-4025-875A-B10AAC3DFF93}"/>
    <dgm:cxn modelId="{52B81C5D-D067-4228-842B-C69D2D89BAFC}" srcId="{E495E73F-C306-4CFE-94FB-B6CD8C504A1C}" destId="{33796934-FA77-46D0-B2CD-8A6B369C4C5E}" srcOrd="4" destOrd="0" parTransId="{19A176CD-B3B6-4844-B01D-C29C0ECC0DE1}" sibTransId="{EEBE9218-BB42-4F3B-B244-7388F0E6536F}"/>
    <dgm:cxn modelId="{2960A661-3339-476A-8EC0-8A9C37EEF42D}" type="presOf" srcId="{E1F5A28F-9403-422C-B344-AFAA4E638D45}" destId="{20752187-72FF-4D6A-9F79-0A8A85F5D6F4}" srcOrd="0" destOrd="0" presId="urn:microsoft.com/office/officeart/2005/8/layout/vProcess5"/>
    <dgm:cxn modelId="{9D6E5E42-21F8-45FC-B3E1-BBC38C53C3EE}" srcId="{6F5C4DAC-1510-437F-8C62-090E545786A9}" destId="{0BC10105-88B5-4B71-A605-80E90AFDBD57}" srcOrd="1" destOrd="0" parTransId="{F2721636-FA76-41CA-BB52-34C14F82188A}" sibTransId="{B196195C-EAEE-47BC-ACE3-1D545FD66A69}"/>
    <dgm:cxn modelId="{41F9DD45-2E20-4AF8-BAE5-368ED2205D9F}" type="presOf" srcId="{508973A8-48F0-443E-9D6E-0941B7E652CE}" destId="{A9DEE066-7CA9-4FF5-A049-1F74172B8DFF}" srcOrd="0" destOrd="0" presId="urn:microsoft.com/office/officeart/2005/8/layout/vProcess5"/>
    <dgm:cxn modelId="{84EFAC49-1A62-4CC7-A3CC-233CFE5FE295}" type="presOf" srcId="{55FCA9C3-04D9-497D-8A9A-8FCB2D6382A4}" destId="{F317058A-BFF6-481D-B15E-C1156901B8A8}" srcOrd="0" destOrd="0" presId="urn:microsoft.com/office/officeart/2005/8/layout/vProcess5"/>
    <dgm:cxn modelId="{3B08C26A-CD3A-41A3-8127-B54238DD571A}" type="presOf" srcId="{0BC10105-88B5-4B71-A605-80E90AFDBD57}" destId="{43E51C08-AD91-44C0-B9E8-D38FB48BAC4F}" srcOrd="1" destOrd="2" presId="urn:microsoft.com/office/officeart/2005/8/layout/vProcess5"/>
    <dgm:cxn modelId="{CD37F973-2B5F-454B-BAF7-73222A549336}" type="presOf" srcId="{E495E73F-C306-4CFE-94FB-B6CD8C504A1C}" destId="{6FBF04F2-DA76-48BC-BB55-B9B27AB59DAB}" srcOrd="0" destOrd="0" presId="urn:microsoft.com/office/officeart/2005/8/layout/vProcess5"/>
    <dgm:cxn modelId="{D934D854-37A7-42C7-ABC3-4FE5DA1944D9}" type="presOf" srcId="{2D1ADDCE-FB9F-405E-95F1-AFF6B7EE84D4}" destId="{39019E0D-1E25-42C0-A2CB-D1515B973A15}" srcOrd="0" destOrd="0" presId="urn:microsoft.com/office/officeart/2005/8/layout/vProcess5"/>
    <dgm:cxn modelId="{CCAEDC59-7564-4A3E-B7E3-74F939D47EF6}" srcId="{6F5C4DAC-1510-437F-8C62-090E545786A9}" destId="{752D6EF9-B33E-445E-9C18-F0B3664BDBC1}" srcOrd="0" destOrd="0" parTransId="{543915D9-A919-4836-A5A1-72A9DFD8A319}" sibTransId="{541E633D-B1EB-48E0-905B-4577CFD80AE1}"/>
    <dgm:cxn modelId="{43166B7C-F277-46FE-B93D-7478B2C0F822}" type="presOf" srcId="{C97D772B-D1E3-436B-BF92-73685EF4322E}" destId="{92925CA7-EBED-473B-A45F-552D3956B9F3}" srcOrd="1" destOrd="3" presId="urn:microsoft.com/office/officeart/2005/8/layout/vProcess5"/>
    <dgm:cxn modelId="{9FE39F82-1A9A-45E4-834C-F5BDDB95E841}" srcId="{007C8592-E236-4F8B-96C5-113236CA5594}" destId="{E3FCD66F-3161-4EAA-8DB9-3CE91CE95E0B}" srcOrd="1" destOrd="0" parTransId="{DBE95D55-E6E7-4D4E-BF5E-E5C0584E31E1}" sibTransId="{9EA08699-B49F-45FF-937B-2B9EEEAC2E3D}"/>
    <dgm:cxn modelId="{4CD53586-65D5-466E-AB17-A52793609F47}" type="presOf" srcId="{55FCA9C3-04D9-497D-8A9A-8FCB2D6382A4}" destId="{F126A324-3DA1-4397-8565-9BD1E83B05EB}" srcOrd="1" destOrd="0" presId="urn:microsoft.com/office/officeart/2005/8/layout/vProcess5"/>
    <dgm:cxn modelId="{696E3F86-C51D-4F19-981E-FD5082A9B6A1}" type="presOf" srcId="{20C78249-EB98-473E-95AA-F5697085F029}" destId="{9A8B14E9-86E8-463C-A40C-76461735A224}" srcOrd="0" destOrd="0" presId="urn:microsoft.com/office/officeart/2005/8/layout/vProcess5"/>
    <dgm:cxn modelId="{42DE0989-1B75-43EE-97C2-51E56644AD65}" type="presOf" srcId="{007C8592-E236-4F8B-96C5-113236CA5594}" destId="{DB3C2552-0DBC-449D-93F3-19655C499654}" srcOrd="0" destOrd="0" presId="urn:microsoft.com/office/officeart/2005/8/layout/vProcess5"/>
    <dgm:cxn modelId="{5B7E198A-FD99-438F-B223-AF76C354C9A9}" srcId="{E495E73F-C306-4CFE-94FB-B6CD8C504A1C}" destId="{2D1ADDCE-FB9F-405E-95F1-AFF6B7EE84D4}" srcOrd="0" destOrd="0" parTransId="{78092F9F-4CA8-4D9B-8AD8-B4C40755E854}" sibTransId="{E6A602E0-988E-4614-81DB-8931BA62F583}"/>
    <dgm:cxn modelId="{0140888D-428F-4E35-811E-48D0B35CCE31}" type="presOf" srcId="{E3FCD66F-3161-4EAA-8DB9-3CE91CE95E0B}" destId="{DB3C2552-0DBC-449D-93F3-19655C499654}" srcOrd="0" destOrd="2" presId="urn:microsoft.com/office/officeart/2005/8/layout/vProcess5"/>
    <dgm:cxn modelId="{F8BC8996-AAB9-4B11-BB27-864F2E290ED2}" type="presOf" srcId="{0BC10105-88B5-4B71-A605-80E90AFDBD57}" destId="{35B048E0-4933-4962-9233-912CA98C6F62}" srcOrd="0" destOrd="2" presId="urn:microsoft.com/office/officeart/2005/8/layout/vProcess5"/>
    <dgm:cxn modelId="{98EFC69D-1F3E-4D34-9E55-44A02119473E}" type="presOf" srcId="{89DFC1D4-61DB-4FD3-846D-E9CC266DF7BB}" destId="{92925CA7-EBED-473B-A45F-552D3956B9F3}" srcOrd="1" destOrd="1" presId="urn:microsoft.com/office/officeart/2005/8/layout/vProcess5"/>
    <dgm:cxn modelId="{8AFB43A7-1637-47F5-AC5D-A5294C3809C4}" type="presOf" srcId="{752D6EF9-B33E-445E-9C18-F0B3664BDBC1}" destId="{43E51C08-AD91-44C0-B9E8-D38FB48BAC4F}" srcOrd="1" destOrd="1" presId="urn:microsoft.com/office/officeart/2005/8/layout/vProcess5"/>
    <dgm:cxn modelId="{29DEFFB6-2D1C-4544-BF46-2B271B959784}" type="presOf" srcId="{33796934-FA77-46D0-B2CD-8A6B369C4C5E}" destId="{4A0A8DD0-3ED1-49C0-92D9-B26E57926136}" srcOrd="0" destOrd="0" presId="urn:microsoft.com/office/officeart/2005/8/layout/vProcess5"/>
    <dgm:cxn modelId="{9470BCBE-66BA-4760-936A-E5CFC0C68EB4}" type="presOf" srcId="{E3FCD66F-3161-4EAA-8DB9-3CE91CE95E0B}" destId="{92925CA7-EBED-473B-A45F-552D3956B9F3}" srcOrd="1" destOrd="2" presId="urn:microsoft.com/office/officeart/2005/8/layout/vProcess5"/>
    <dgm:cxn modelId="{8D3697D3-C078-475D-8BB9-105D1B5C62B8}" srcId="{007C8592-E236-4F8B-96C5-113236CA5594}" destId="{89DFC1D4-61DB-4FD3-846D-E9CC266DF7BB}" srcOrd="0" destOrd="0" parTransId="{AC87DDAC-821F-4659-9005-B37492F78C06}" sibTransId="{E68241FA-3119-42EB-8940-96FB1D585562}"/>
    <dgm:cxn modelId="{459DD9D3-378D-4FF4-8198-13840BF3000F}" type="presOf" srcId="{33796934-FA77-46D0-B2CD-8A6B369C4C5E}" destId="{931BE5FB-BF24-42E8-82EA-1FA2726E2B10}" srcOrd="1" destOrd="0" presId="urn:microsoft.com/office/officeart/2005/8/layout/vProcess5"/>
    <dgm:cxn modelId="{66A071E3-DCB7-4CB5-BC48-057F55F528DA}" type="presOf" srcId="{6F5C4DAC-1510-437F-8C62-090E545786A9}" destId="{43E51C08-AD91-44C0-B9E8-D38FB48BAC4F}" srcOrd="1" destOrd="0" presId="urn:microsoft.com/office/officeart/2005/8/layout/vProcess5"/>
    <dgm:cxn modelId="{AAA65DE6-A5D1-4801-B1F8-E305CCCDAAD8}" type="presOf" srcId="{2D1ADDCE-FB9F-405E-95F1-AFF6B7EE84D4}" destId="{1484F7E2-FA1B-4F2A-B5A0-C90D3221E7C1}" srcOrd="1" destOrd="0" presId="urn:microsoft.com/office/officeart/2005/8/layout/vProcess5"/>
    <dgm:cxn modelId="{112D3FF2-7717-4892-AC21-20DA6EC54C03}" type="presOf" srcId="{E6A602E0-988E-4614-81DB-8931BA62F583}" destId="{57B583AE-E364-44A2-9813-FC3B656A375B}" srcOrd="0" destOrd="0" presId="urn:microsoft.com/office/officeart/2005/8/layout/vProcess5"/>
    <dgm:cxn modelId="{EA4D03F8-50DD-4156-B1C2-161BA28EFDC4}" type="presOf" srcId="{752D6EF9-B33E-445E-9C18-F0B3664BDBC1}" destId="{35B048E0-4933-4962-9233-912CA98C6F62}" srcOrd="0" destOrd="1" presId="urn:microsoft.com/office/officeart/2005/8/layout/vProcess5"/>
    <dgm:cxn modelId="{AAEBB6F9-61C0-4FEC-AA70-A34F75686199}" type="presOf" srcId="{89DFC1D4-61DB-4FD3-846D-E9CC266DF7BB}" destId="{DB3C2552-0DBC-449D-93F3-19655C499654}" srcOrd="0" destOrd="1" presId="urn:microsoft.com/office/officeart/2005/8/layout/vProcess5"/>
    <dgm:cxn modelId="{BA51FAFB-F269-419A-89B3-17D650CF2736}" srcId="{E495E73F-C306-4CFE-94FB-B6CD8C504A1C}" destId="{007C8592-E236-4F8B-96C5-113236CA5594}" srcOrd="3" destOrd="0" parTransId="{D660CC30-40F2-499D-A152-E82B80EDECE9}" sibTransId="{508973A8-48F0-443E-9D6E-0941B7E652CE}"/>
    <dgm:cxn modelId="{DE6F05FF-9CB6-4654-B7D9-FC9A2DB24D07}" srcId="{E495E73F-C306-4CFE-94FB-B6CD8C504A1C}" destId="{6F5C4DAC-1510-437F-8C62-090E545786A9}" srcOrd="2" destOrd="0" parTransId="{B3D93E1E-E438-4F9D-AADF-34785EA74E59}" sibTransId="{20C78249-EB98-473E-95AA-F5697085F029}"/>
    <dgm:cxn modelId="{D832D4FF-2154-47DC-A3F9-33E48D2CD105}" type="presOf" srcId="{007C8592-E236-4F8B-96C5-113236CA5594}" destId="{92925CA7-EBED-473B-A45F-552D3956B9F3}" srcOrd="1" destOrd="0" presId="urn:microsoft.com/office/officeart/2005/8/layout/vProcess5"/>
    <dgm:cxn modelId="{39EEB853-ABC4-475B-B89E-51E43D0C68C2}" type="presParOf" srcId="{6FBF04F2-DA76-48BC-BB55-B9B27AB59DAB}" destId="{153ACA8B-2772-4692-8429-04051A9E961A}" srcOrd="0" destOrd="0" presId="urn:microsoft.com/office/officeart/2005/8/layout/vProcess5"/>
    <dgm:cxn modelId="{819744C4-18A8-4381-8E94-A64E04600666}" type="presParOf" srcId="{6FBF04F2-DA76-48BC-BB55-B9B27AB59DAB}" destId="{39019E0D-1E25-42C0-A2CB-D1515B973A15}" srcOrd="1" destOrd="0" presId="urn:microsoft.com/office/officeart/2005/8/layout/vProcess5"/>
    <dgm:cxn modelId="{A4A4CDD0-1458-4238-98AF-FDAA821569FA}" type="presParOf" srcId="{6FBF04F2-DA76-48BC-BB55-B9B27AB59DAB}" destId="{F317058A-BFF6-481D-B15E-C1156901B8A8}" srcOrd="2" destOrd="0" presId="urn:microsoft.com/office/officeart/2005/8/layout/vProcess5"/>
    <dgm:cxn modelId="{4CD053A6-EB4C-4802-9C8E-9522EE9CD4C9}" type="presParOf" srcId="{6FBF04F2-DA76-48BC-BB55-B9B27AB59DAB}" destId="{35B048E0-4933-4962-9233-912CA98C6F62}" srcOrd="3" destOrd="0" presId="urn:microsoft.com/office/officeart/2005/8/layout/vProcess5"/>
    <dgm:cxn modelId="{BDE1BC54-00FB-4652-AAC0-8C243DF1A8D7}" type="presParOf" srcId="{6FBF04F2-DA76-48BC-BB55-B9B27AB59DAB}" destId="{DB3C2552-0DBC-449D-93F3-19655C499654}" srcOrd="4" destOrd="0" presId="urn:microsoft.com/office/officeart/2005/8/layout/vProcess5"/>
    <dgm:cxn modelId="{C6B23F2B-40B8-43C7-B552-CE5A66C80B18}" type="presParOf" srcId="{6FBF04F2-DA76-48BC-BB55-B9B27AB59DAB}" destId="{4A0A8DD0-3ED1-49C0-92D9-B26E57926136}" srcOrd="5" destOrd="0" presId="urn:microsoft.com/office/officeart/2005/8/layout/vProcess5"/>
    <dgm:cxn modelId="{DA4F76EC-CF0F-41F7-A94F-EE7644C34938}" type="presParOf" srcId="{6FBF04F2-DA76-48BC-BB55-B9B27AB59DAB}" destId="{57B583AE-E364-44A2-9813-FC3B656A375B}" srcOrd="6" destOrd="0" presId="urn:microsoft.com/office/officeart/2005/8/layout/vProcess5"/>
    <dgm:cxn modelId="{4526FD72-AD9B-4023-B449-C7EEAE33C067}" type="presParOf" srcId="{6FBF04F2-DA76-48BC-BB55-B9B27AB59DAB}" destId="{20752187-72FF-4D6A-9F79-0A8A85F5D6F4}" srcOrd="7" destOrd="0" presId="urn:microsoft.com/office/officeart/2005/8/layout/vProcess5"/>
    <dgm:cxn modelId="{E513A956-737E-424E-A63C-A085B9A4F1BC}" type="presParOf" srcId="{6FBF04F2-DA76-48BC-BB55-B9B27AB59DAB}" destId="{9A8B14E9-86E8-463C-A40C-76461735A224}" srcOrd="8" destOrd="0" presId="urn:microsoft.com/office/officeart/2005/8/layout/vProcess5"/>
    <dgm:cxn modelId="{4F1D3F36-C049-44E1-B822-81F2CFD2D6C3}" type="presParOf" srcId="{6FBF04F2-DA76-48BC-BB55-B9B27AB59DAB}" destId="{A9DEE066-7CA9-4FF5-A049-1F74172B8DFF}" srcOrd="9" destOrd="0" presId="urn:microsoft.com/office/officeart/2005/8/layout/vProcess5"/>
    <dgm:cxn modelId="{D0865EBC-64F3-414C-A660-93CA13BCA20B}" type="presParOf" srcId="{6FBF04F2-DA76-48BC-BB55-B9B27AB59DAB}" destId="{1484F7E2-FA1B-4F2A-B5A0-C90D3221E7C1}" srcOrd="10" destOrd="0" presId="urn:microsoft.com/office/officeart/2005/8/layout/vProcess5"/>
    <dgm:cxn modelId="{36AE6A6C-FF49-48E4-B651-C4A729B999DD}" type="presParOf" srcId="{6FBF04F2-DA76-48BC-BB55-B9B27AB59DAB}" destId="{F126A324-3DA1-4397-8565-9BD1E83B05EB}" srcOrd="11" destOrd="0" presId="urn:microsoft.com/office/officeart/2005/8/layout/vProcess5"/>
    <dgm:cxn modelId="{DFEE8F3E-E65C-4A1B-9996-4779CDB4FE0F}" type="presParOf" srcId="{6FBF04F2-DA76-48BC-BB55-B9B27AB59DAB}" destId="{43E51C08-AD91-44C0-B9E8-D38FB48BAC4F}" srcOrd="12" destOrd="0" presId="urn:microsoft.com/office/officeart/2005/8/layout/vProcess5"/>
    <dgm:cxn modelId="{676DBCBF-34FF-4D3F-80A7-9AE7D504F879}" type="presParOf" srcId="{6FBF04F2-DA76-48BC-BB55-B9B27AB59DAB}" destId="{92925CA7-EBED-473B-A45F-552D3956B9F3}" srcOrd="13" destOrd="0" presId="urn:microsoft.com/office/officeart/2005/8/layout/vProcess5"/>
    <dgm:cxn modelId="{9CACE61D-0EEC-4B87-AEC3-4EE8F6590EB2}" type="presParOf" srcId="{6FBF04F2-DA76-48BC-BB55-B9B27AB59DAB}" destId="{931BE5FB-BF24-42E8-82EA-1FA2726E2B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CC2C1-1CBC-43EF-9DC6-94D866CF6E29}">
      <dsp:nvSpPr>
        <dsp:cNvPr id="0" name=""/>
        <dsp:cNvSpPr/>
      </dsp:nvSpPr>
      <dsp:spPr>
        <a:xfrm>
          <a:off x="840104" y="0"/>
          <a:ext cx="9521190" cy="541866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E21B9-3A9D-4926-A65A-D62D0966FB41}">
      <dsp:nvSpPr>
        <dsp:cNvPr id="0" name=""/>
        <dsp:cNvSpPr/>
      </dsp:nvSpPr>
      <dsp:spPr>
        <a:xfrm>
          <a:off x="3281" y="943790"/>
          <a:ext cx="1975559" cy="3531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Testing with Assistive Technologies like Wave/aXe, CCA, NVDA/JAWs, Screen Magnifier, Keyboard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Create consolidated defect sheet mentioning description, tool, success criteria breaking, defect id</a:t>
          </a:r>
        </a:p>
      </dsp:txBody>
      <dsp:txXfrm>
        <a:off x="99720" y="1040229"/>
        <a:ext cx="1782681" cy="3338207"/>
      </dsp:txXfrm>
    </dsp:sp>
    <dsp:sp modelId="{72D3D59F-B5D5-4AF0-B392-7E4F08CBE877}">
      <dsp:nvSpPr>
        <dsp:cNvPr id="0" name=""/>
        <dsp:cNvSpPr/>
      </dsp:nvSpPr>
      <dsp:spPr>
        <a:xfrm>
          <a:off x="2308100" y="944278"/>
          <a:ext cx="1975559" cy="3530109"/>
        </a:xfrm>
        <a:prstGeom prst="round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Repair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Developer repairs or fix the accessibility defects And send back to developer for retesting</a:t>
          </a:r>
        </a:p>
      </dsp:txBody>
      <dsp:txXfrm>
        <a:off x="2404539" y="1040717"/>
        <a:ext cx="1782681" cy="3337231"/>
      </dsp:txXfrm>
    </dsp:sp>
    <dsp:sp modelId="{24287FD5-567E-48AD-B209-B1E9C4894650}">
      <dsp:nvSpPr>
        <dsp:cNvPr id="0" name=""/>
        <dsp:cNvSpPr/>
      </dsp:nvSpPr>
      <dsp:spPr>
        <a:xfrm>
          <a:off x="4612920" y="918875"/>
          <a:ext cx="1975559" cy="3580915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Re-Test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Retest or revalidate fixed defects using assistive technologies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Run regression tests covering key use cases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Run sample test cases related Disable User Testing</a:t>
          </a:r>
        </a:p>
      </dsp:txBody>
      <dsp:txXfrm>
        <a:off x="4709359" y="1015314"/>
        <a:ext cx="1782681" cy="3388037"/>
      </dsp:txXfrm>
    </dsp:sp>
    <dsp:sp modelId="{7908EA93-0AED-4C17-A5F0-62317757ACC3}">
      <dsp:nvSpPr>
        <dsp:cNvPr id="0" name=""/>
        <dsp:cNvSpPr/>
      </dsp:nvSpPr>
      <dsp:spPr>
        <a:xfrm>
          <a:off x="6917739" y="893484"/>
          <a:ext cx="1975559" cy="3631698"/>
        </a:xfrm>
        <a:prstGeom prst="round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User Acceptance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FontTx/>
            <a:buChar char="•"/>
          </a:pPr>
          <a:r>
            <a:rPr lang="en-US" altLang="en-US" sz="14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Conduct disabled user (people with low vision, blind, color blindness, , cognitive, motor)  testing for usability issues with people with disability (PwD)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FontTx/>
            <a:buChar char="•"/>
          </a:pPr>
          <a:r>
            <a:rPr lang="en-US" altLang="en-US" sz="14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 Incorporate observations and feedback shared by PwD users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4178" y="989923"/>
        <a:ext cx="1782681" cy="3438820"/>
      </dsp:txXfrm>
    </dsp:sp>
    <dsp:sp modelId="{9657ED3F-4CDA-4F0C-A91B-A3792B4D7C84}">
      <dsp:nvSpPr>
        <dsp:cNvPr id="0" name=""/>
        <dsp:cNvSpPr/>
      </dsp:nvSpPr>
      <dsp:spPr>
        <a:xfrm>
          <a:off x="9222558" y="893484"/>
          <a:ext cx="1975559" cy="3631698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Certify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 Publish ‘Accessibility Statement’ on the website </a:t>
          </a:r>
        </a:p>
      </dsp:txBody>
      <dsp:txXfrm>
        <a:off x="9318997" y="989923"/>
        <a:ext cx="1782681" cy="343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19E0D-1E25-42C0-A2CB-D1515B973A15}">
      <dsp:nvSpPr>
        <dsp:cNvPr id="0" name=""/>
        <dsp:cNvSpPr/>
      </dsp:nvSpPr>
      <dsp:spPr>
        <a:xfrm>
          <a:off x="0" y="0"/>
          <a:ext cx="6258560" cy="10775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Create Accessible Content</a:t>
          </a:r>
        </a:p>
      </dsp:txBody>
      <dsp:txXfrm>
        <a:off x="31560" y="31560"/>
        <a:ext cx="4969743" cy="1014415"/>
      </dsp:txXfrm>
    </dsp:sp>
    <dsp:sp modelId="{F317058A-BFF6-481D-B15E-C1156901B8A8}">
      <dsp:nvSpPr>
        <dsp:cNvPr id="0" name=""/>
        <dsp:cNvSpPr/>
      </dsp:nvSpPr>
      <dsp:spPr>
        <a:xfrm>
          <a:off x="467360" y="1227192"/>
          <a:ext cx="6258560" cy="1077535"/>
        </a:xfrm>
        <a:prstGeom prst="roundRect">
          <a:avLst>
            <a:gd name="adj" fmla="val 10000"/>
          </a:avLst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Create A</a:t>
          </a:r>
          <a:r>
            <a:rPr lang="en-US" altLang="en-US" sz="20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rtifacts (Wireframes/User Journey) Accessible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8920" y="1258752"/>
        <a:ext cx="5027682" cy="1014415"/>
      </dsp:txXfrm>
    </dsp:sp>
    <dsp:sp modelId="{35B048E0-4933-4962-9233-912CA98C6F62}">
      <dsp:nvSpPr>
        <dsp:cNvPr id="0" name=""/>
        <dsp:cNvSpPr/>
      </dsp:nvSpPr>
      <dsp:spPr>
        <a:xfrm>
          <a:off x="934719" y="2416763"/>
          <a:ext cx="6258560" cy="1152779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Code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Include accessibility standards while coding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Check with assistive technologies</a:t>
          </a:r>
        </a:p>
      </dsp:txBody>
      <dsp:txXfrm>
        <a:off x="968483" y="2450527"/>
        <a:ext cx="5023274" cy="1085251"/>
      </dsp:txXfrm>
    </dsp:sp>
    <dsp:sp modelId="{DB3C2552-0DBC-449D-93F3-19655C499654}">
      <dsp:nvSpPr>
        <dsp:cNvPr id="0" name=""/>
        <dsp:cNvSpPr/>
      </dsp:nvSpPr>
      <dsp:spPr>
        <a:xfrm>
          <a:off x="1402079" y="3598915"/>
          <a:ext cx="6258560" cy="1646161"/>
        </a:xfrm>
        <a:prstGeom prst="roundRect">
          <a:avLst>
            <a:gd name="adj" fmla="val 10000"/>
          </a:avLst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Test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Test using assistive technologies 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Revalidate and close the defects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i="0" kern="1200" dirty="0">
              <a:latin typeface="Calibri" panose="020F0502020204030204" pitchFamily="34" charset="0"/>
              <a:ea typeface="Lato Regular" charset="0"/>
              <a:cs typeface="Calibri" panose="020F0502020204030204" pitchFamily="34" charset="0"/>
              <a:sym typeface="Lato Regular" charset="0"/>
            </a:rPr>
            <a:t>Conduct Disable User Testing</a:t>
          </a:r>
          <a:endParaRPr lang="en-US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50293" y="3647129"/>
        <a:ext cx="4994374" cy="1549733"/>
      </dsp:txXfrm>
    </dsp:sp>
    <dsp:sp modelId="{4A0A8DD0-3ED1-49C0-92D9-B26E57926136}">
      <dsp:nvSpPr>
        <dsp:cNvPr id="0" name=""/>
        <dsp:cNvSpPr/>
      </dsp:nvSpPr>
      <dsp:spPr>
        <a:xfrm>
          <a:off x="1869439" y="5343685"/>
          <a:ext cx="6258560" cy="642620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Certify and  publish ‘Accessibility Statement’</a:t>
          </a:r>
        </a:p>
      </dsp:txBody>
      <dsp:txXfrm>
        <a:off x="1888261" y="5362507"/>
        <a:ext cx="5053158" cy="604976"/>
      </dsp:txXfrm>
    </dsp:sp>
    <dsp:sp modelId="{57B583AE-E364-44A2-9813-FC3B656A375B}">
      <dsp:nvSpPr>
        <dsp:cNvPr id="0" name=""/>
        <dsp:cNvSpPr/>
      </dsp:nvSpPr>
      <dsp:spPr>
        <a:xfrm>
          <a:off x="5558162" y="787199"/>
          <a:ext cx="700397" cy="700397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5715751" y="787199"/>
        <a:ext cx="385219" cy="527049"/>
      </dsp:txXfrm>
    </dsp:sp>
    <dsp:sp modelId="{20752187-72FF-4D6A-9F79-0A8A85F5D6F4}">
      <dsp:nvSpPr>
        <dsp:cNvPr id="0" name=""/>
        <dsp:cNvSpPr/>
      </dsp:nvSpPr>
      <dsp:spPr>
        <a:xfrm>
          <a:off x="6025522" y="2014391"/>
          <a:ext cx="700397" cy="700397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183111" y="2014391"/>
        <a:ext cx="385219" cy="527049"/>
      </dsp:txXfrm>
    </dsp:sp>
    <dsp:sp modelId="{9A8B14E9-86E8-463C-A40C-76461735A224}">
      <dsp:nvSpPr>
        <dsp:cNvPr id="0" name=""/>
        <dsp:cNvSpPr/>
      </dsp:nvSpPr>
      <dsp:spPr>
        <a:xfrm>
          <a:off x="6492882" y="3223625"/>
          <a:ext cx="700397" cy="700397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6650471" y="3223625"/>
        <a:ext cx="385219" cy="527049"/>
      </dsp:txXfrm>
    </dsp:sp>
    <dsp:sp modelId="{A9DEE066-7CA9-4FF5-A049-1F74172B8DFF}">
      <dsp:nvSpPr>
        <dsp:cNvPr id="0" name=""/>
        <dsp:cNvSpPr/>
      </dsp:nvSpPr>
      <dsp:spPr>
        <a:xfrm>
          <a:off x="7084891" y="4942479"/>
          <a:ext cx="700397" cy="700397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5000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7242480" y="4942479"/>
        <a:ext cx="385219" cy="527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sistive_technology" TargetMode="External"/><Relationship Id="rId2" Type="http://schemas.openxmlformats.org/officeDocument/2006/relationships/hyperlink" Target="https://www.google.com/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que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ABBA-8835-440B-A4F9-36978EB65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7324"/>
            <a:ext cx="8361229" cy="1086238"/>
          </a:xfrm>
        </p:spPr>
        <p:txBody>
          <a:bodyPr/>
          <a:lstStyle/>
          <a:p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Accessibility Testing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E9C2A-203B-405B-825D-AA754389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5400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Make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differently</a:t>
            </a:r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abled to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digitally</a:t>
            </a:r>
            <a:r>
              <a:rPr lang="en-US" sz="5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enabled</a:t>
            </a:r>
            <a:r>
              <a:rPr lang="en-US" sz="5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EDBA3-29B5-44CE-A1E2-4321EB8B6B06}"/>
              </a:ext>
            </a:extLst>
          </p:cNvPr>
          <p:cNvSpPr/>
          <p:nvPr/>
        </p:nvSpPr>
        <p:spPr>
          <a:xfrm>
            <a:off x="5095074" y="5042516"/>
            <a:ext cx="1675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  <a:t>Part 2 of 2</a:t>
            </a:r>
          </a:p>
        </p:txBody>
      </p:sp>
    </p:spTree>
    <p:extLst>
      <p:ext uri="{BB962C8B-B14F-4D97-AF65-F5344CB8AC3E}">
        <p14:creationId xmlns:p14="http://schemas.microsoft.com/office/powerpoint/2010/main" val="388590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5131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Conformance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8702F-BC40-4DBA-8B37-8780337F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47849"/>
            <a:ext cx="10606314" cy="591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levels of conformance: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impossible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It’s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requirement.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Removes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barriers.</a:t>
            </a:r>
          </a:p>
          <a:p>
            <a:pPr marL="1257300" indent="-342900">
              <a:spcBef>
                <a:spcPts val="1800"/>
              </a:spcBef>
              <a:buSzPct val="70000"/>
              <a:buFont typeface="Arial" panose="020B0604020202020204" pitchFamily="34" charset="0"/>
              <a:buChar char="•"/>
              <a:tabLst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Level AAA: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satisfied otherwise one or more group will find access to content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somewhat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Improves accessibility.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accessibility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WCAG 2.1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 total of 12 Guidelines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Guideline has some Success Criteria  that are at either level of conformance. Total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 Success Criteria</a:t>
            </a:r>
          </a:p>
          <a:p>
            <a:pPr marL="328613" indent="-323850">
              <a:spcBef>
                <a:spcPts val="1200"/>
              </a:spcBef>
              <a:buSzPct val="45000"/>
              <a:buFont typeface="Wingdings" charset="2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A Beginner's Guide to Designing for Accessibility | Punchkick ...">
            <a:extLst>
              <a:ext uri="{FF2B5EF4-FFF2-40B4-BE49-F238E27FC236}">
                <a16:creationId xmlns:a16="http://schemas.microsoft.com/office/drawing/2014/main" id="{32196F73-32AD-4705-9F3B-AF6023E4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124" y="1944258"/>
            <a:ext cx="7198750" cy="29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cap="all" dirty="0"/>
              <a:t>Accessibility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90436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Test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D81E14CD-4459-432A-968F-4F73792D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8702F-BC40-4DBA-8B37-8780337F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667" y="2286000"/>
            <a:ext cx="4170912" cy="22699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First</a:t>
            </a:r>
          </a:p>
          <a:p>
            <a:pPr marL="0" lvl="1" algn="just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‘Tool First'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at the end of SDLC phase in assessment phase. Also called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reactive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approach. Accessibility testing happen at the end of the entire development cycle, if not after the delivery date.</a:t>
            </a:r>
          </a:p>
          <a:p>
            <a:pPr marL="384048" indent="-384048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buFont typeface="Franklin Gothic Book" panose="020B0503020102020204" pitchFamily="34" charset="0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4048" indent="-384048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buFont typeface="Franklin Gothic Book" panose="020B0503020102020204" pitchFamily="34" charset="0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0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19FF556-EAD6-4515-8A68-11393067FF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50950" y="538957"/>
            <a:ext cx="5375275" cy="4625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342900"/>
            <a:r>
              <a:rPr lang="en-US" altLang="en-US" sz="2400" b="1" dirty="0">
                <a:latin typeface="Calibri" panose="020F0502020204030204" pitchFamily="34" charset="0"/>
                <a:ea typeface="Lato Regular" charset="0"/>
                <a:cs typeface="Calibri" panose="020F0502020204030204" pitchFamily="34" charset="0"/>
                <a:sym typeface="Lato Regular" charset="0"/>
              </a:rPr>
              <a:t> Tool First Approach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053804-02E6-4318-AD62-9F9ED0390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060056"/>
              </p:ext>
            </p:extLst>
          </p:nvPr>
        </p:nvGraphicFramePr>
        <p:xfrm>
          <a:off x="889000" y="770221"/>
          <a:ext cx="11201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32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806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Test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8702F-BC40-4DBA-8B37-8780337F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20620"/>
            <a:ext cx="9601200" cy="29467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4863" lvl="1" indent="-384048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buFont typeface="Franklin Gothic Book" panose="020B0503020102020204" pitchFamily="34" charset="0"/>
              <a:buChar char="o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Shifting left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for early detection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accessibility issues before they hit production and produces higher quality of accessible code, increases efficiency, reduces the costs of maintaining an accessible product.. Also called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pro-active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</a:t>
            </a:r>
          </a:p>
          <a:p>
            <a:pPr marL="804863" lvl="1" indent="-384048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buFont typeface="Franklin Gothic Book" panose="020B0503020102020204" pitchFamily="34" charset="0"/>
              <a:buChar char="o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 used at the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SDLC phase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product idea is initiated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Included in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phase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8613" indent="-384048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buFont typeface="Franklin Gothic Book" panose="020B0503020102020204" pitchFamily="34" charset="0"/>
              <a:buChar char="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2169E5-D5A6-4717-B8B6-916CF1B88CC6}"/>
              </a:ext>
            </a:extLst>
          </p:cNvPr>
          <p:cNvSpPr/>
          <p:nvPr/>
        </p:nvSpPr>
        <p:spPr>
          <a:xfrm>
            <a:off x="4618236" y="2195936"/>
            <a:ext cx="2634439" cy="439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SzPct val="45000"/>
              <a:tabLst>
                <a:tab pos="328613" algn="l"/>
                <a:tab pos="441325" algn="l"/>
                <a:tab pos="898525" algn="l"/>
                <a:tab pos="1355725" algn="l"/>
                <a:tab pos="1812925" algn="l"/>
                <a:tab pos="2270125" algn="l"/>
                <a:tab pos="2727325" algn="l"/>
                <a:tab pos="3184525" algn="l"/>
                <a:tab pos="3641725" algn="l"/>
                <a:tab pos="4098925" algn="l"/>
                <a:tab pos="4556125" algn="l"/>
                <a:tab pos="5013325" algn="l"/>
                <a:tab pos="5470525" algn="l"/>
                <a:tab pos="5927725" algn="l"/>
                <a:tab pos="6384925" algn="l"/>
                <a:tab pos="6842125" algn="l"/>
                <a:tab pos="7299325" algn="l"/>
                <a:tab pos="7756525" algn="l"/>
                <a:tab pos="8213725" algn="l"/>
                <a:tab pos="8670925" algn="l"/>
                <a:tab pos="9128125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 Left Approach</a:t>
            </a:r>
          </a:p>
        </p:txBody>
      </p:sp>
    </p:spTree>
    <p:extLst>
      <p:ext uri="{BB962C8B-B14F-4D97-AF65-F5344CB8AC3E}">
        <p14:creationId xmlns:p14="http://schemas.microsoft.com/office/powerpoint/2010/main" val="136703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B36557C-70CA-482A-9167-1FB2F7C555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93988" y="47235"/>
            <a:ext cx="8623300" cy="11437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342900"/>
            <a:r>
              <a:rPr lang="en-US" altLang="en-US" sz="2400" b="1" dirty="0">
                <a:latin typeface="Calibri" panose="020F0502020204030204" pitchFamily="34" charset="0"/>
                <a:ea typeface="Lato Regular" charset="0"/>
                <a:cs typeface="Calibri" panose="020F0502020204030204" pitchFamily="34" charset="0"/>
                <a:sym typeface="Lato Regular" charset="0"/>
              </a:rPr>
              <a:t>Shift-Left Approach for new application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D56088-3581-4D96-AAD8-75425BAC6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931342"/>
              </p:ext>
            </p:extLst>
          </p:nvPr>
        </p:nvGraphicFramePr>
        <p:xfrm>
          <a:off x="2032000" y="824459"/>
          <a:ext cx="8128000" cy="5986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84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DF4B7D5-FB16-4E7A-85B0-3E0182875F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50950" y="538957"/>
            <a:ext cx="5375275" cy="4625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342900"/>
            <a:r>
              <a:rPr lang="en-US" altLang="en-US" sz="2400" b="1" dirty="0">
                <a:latin typeface="Calibri" panose="020F0502020204030204" pitchFamily="34" charset="0"/>
                <a:ea typeface="Lato Regular" charset="0"/>
                <a:cs typeface="Calibri" panose="020F0502020204030204" pitchFamily="34" charset="0"/>
                <a:sym typeface="Lato Regular" charset="0"/>
              </a:rPr>
              <a:t>Accessibility Implementation Life Cycle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F4CFA0A-4FB3-4120-A7B7-1F6D63D3334E}"/>
              </a:ext>
            </a:extLst>
          </p:cNvPr>
          <p:cNvSpPr/>
          <p:nvPr/>
        </p:nvSpPr>
        <p:spPr>
          <a:xfrm>
            <a:off x="1323901" y="1636540"/>
            <a:ext cx="1306503" cy="759655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1012BE6-EA4D-4DA3-97D0-E0BAB2F4B466}"/>
              </a:ext>
            </a:extLst>
          </p:cNvPr>
          <p:cNvSpPr/>
          <p:nvPr/>
        </p:nvSpPr>
        <p:spPr>
          <a:xfrm>
            <a:off x="3938587" y="1636540"/>
            <a:ext cx="1306503" cy="759655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3AE2A8E-EF40-470A-88EC-777838B688A0}"/>
              </a:ext>
            </a:extLst>
          </p:cNvPr>
          <p:cNvSpPr/>
          <p:nvPr/>
        </p:nvSpPr>
        <p:spPr>
          <a:xfrm>
            <a:off x="6946911" y="1636540"/>
            <a:ext cx="1409297" cy="759655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AD0FDF1-432F-49C8-B5C7-C35786389B13}"/>
              </a:ext>
            </a:extLst>
          </p:cNvPr>
          <p:cNvSpPr/>
          <p:nvPr/>
        </p:nvSpPr>
        <p:spPr>
          <a:xfrm>
            <a:off x="9955237" y="1638886"/>
            <a:ext cx="1425296" cy="759655"/>
          </a:xfrm>
          <a:prstGeom prst="flowChartConnector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6DB9F6-3686-451B-BBCC-EA0779888613}"/>
              </a:ext>
            </a:extLst>
          </p:cNvPr>
          <p:cNvCxnSpPr>
            <a:cxnSpLocks/>
          </p:cNvCxnSpPr>
          <p:nvPr/>
        </p:nvCxnSpPr>
        <p:spPr>
          <a:xfrm>
            <a:off x="2630403" y="2053883"/>
            <a:ext cx="1306504" cy="0"/>
          </a:xfrm>
          <a:prstGeom prst="line">
            <a:avLst/>
          </a:prstGeom>
          <a:ln w="85725">
            <a:solidFill>
              <a:srgbClr val="1E9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AC34F-F5BD-421E-BA5B-AB38BA79DE99}"/>
              </a:ext>
            </a:extLst>
          </p:cNvPr>
          <p:cNvCxnSpPr>
            <a:cxnSpLocks/>
          </p:cNvCxnSpPr>
          <p:nvPr/>
        </p:nvCxnSpPr>
        <p:spPr>
          <a:xfrm>
            <a:off x="811467" y="2016367"/>
            <a:ext cx="512434" cy="0"/>
          </a:xfrm>
          <a:prstGeom prst="line">
            <a:avLst/>
          </a:prstGeom>
          <a:ln w="85725">
            <a:solidFill>
              <a:srgbClr val="1E9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DC5AF3-82C6-4245-98CE-515FF707BB10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1380533" y="2018714"/>
            <a:ext cx="534802" cy="0"/>
          </a:xfrm>
          <a:prstGeom prst="line">
            <a:avLst/>
          </a:prstGeom>
          <a:ln w="85725">
            <a:solidFill>
              <a:srgbClr val="1E9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01910-77E1-4886-AFF8-A304BDA9575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356208" y="2016368"/>
            <a:ext cx="1599029" cy="2346"/>
          </a:xfrm>
          <a:prstGeom prst="line">
            <a:avLst/>
          </a:prstGeom>
          <a:ln w="85725">
            <a:solidFill>
              <a:srgbClr val="1E9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DBFB86-0CC0-4E17-97DC-28A541EFE41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45090" y="2016368"/>
            <a:ext cx="1701821" cy="0"/>
          </a:xfrm>
          <a:prstGeom prst="line">
            <a:avLst/>
          </a:prstGeom>
          <a:ln w="85725">
            <a:solidFill>
              <a:srgbClr val="1E9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16A9C7-8207-49B2-8C32-4ED239221DCB}"/>
              </a:ext>
            </a:extLst>
          </p:cNvPr>
          <p:cNvCxnSpPr>
            <a:cxnSpLocks/>
          </p:cNvCxnSpPr>
          <p:nvPr/>
        </p:nvCxnSpPr>
        <p:spPr>
          <a:xfrm>
            <a:off x="8727415" y="1615528"/>
            <a:ext cx="0" cy="477900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5722D7-A891-4661-BB20-9A68733011E8}"/>
              </a:ext>
            </a:extLst>
          </p:cNvPr>
          <p:cNvSpPr txBox="1"/>
          <p:nvPr/>
        </p:nvSpPr>
        <p:spPr>
          <a:xfrm>
            <a:off x="1027057" y="4385731"/>
            <a:ext cx="7427054" cy="832104"/>
          </a:xfrm>
          <a:prstGeom prst="rect">
            <a:avLst/>
          </a:prstGeom>
          <a:solidFill>
            <a:srgbClr val="32CD32"/>
          </a:solidFill>
          <a:effectLst>
            <a:softEdge rad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Accessibility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86E9C-AA75-41AB-B298-AA5090BEA10D}"/>
              </a:ext>
            </a:extLst>
          </p:cNvPr>
          <p:cNvSpPr txBox="1"/>
          <p:nvPr/>
        </p:nvSpPr>
        <p:spPr>
          <a:xfrm>
            <a:off x="8862650" y="4384859"/>
            <a:ext cx="3169668" cy="830997"/>
          </a:xfrm>
          <a:prstGeom prst="rect">
            <a:avLst/>
          </a:prstGeom>
          <a:solidFill>
            <a:srgbClr val="FF004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Accessibility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DC5718-CC63-4FF6-8B43-B782C39C916E}"/>
              </a:ext>
            </a:extLst>
          </p:cNvPr>
          <p:cNvSpPr/>
          <p:nvPr/>
        </p:nvSpPr>
        <p:spPr>
          <a:xfrm>
            <a:off x="1067684" y="359111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Roboto"/>
              </a:rPr>
              <a:t>Small Investment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C277AF-678B-4A71-B5A8-24AB78B0E122}"/>
              </a:ext>
            </a:extLst>
          </p:cNvPr>
          <p:cNvSpPr/>
          <p:nvPr/>
        </p:nvSpPr>
        <p:spPr>
          <a:xfrm>
            <a:off x="9600658" y="365659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Roboto"/>
              </a:rPr>
              <a:t>Large Investment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C3491C-E7AB-48A6-A6F8-648362D6903B}"/>
              </a:ext>
            </a:extLst>
          </p:cNvPr>
          <p:cNvSpPr/>
          <p:nvPr/>
        </p:nvSpPr>
        <p:spPr>
          <a:xfrm>
            <a:off x="6589360" y="360257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Roboto"/>
              </a:rPr>
              <a:t>Small Investment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B99C7A-02AA-449D-8F90-B7560A811FD7}"/>
              </a:ext>
            </a:extLst>
          </p:cNvPr>
          <p:cNvSpPr/>
          <p:nvPr/>
        </p:nvSpPr>
        <p:spPr>
          <a:xfrm>
            <a:off x="3578062" y="363570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Roboto"/>
              </a:rPr>
              <a:t>Small Investment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22C285-04CD-44EE-AAC4-F9A0CD0917C5}"/>
              </a:ext>
            </a:extLst>
          </p:cNvPr>
          <p:cNvSpPr/>
          <p:nvPr/>
        </p:nvSpPr>
        <p:spPr>
          <a:xfrm>
            <a:off x="1027057" y="5442155"/>
            <a:ext cx="7427045" cy="507831"/>
          </a:xfrm>
          <a:prstGeom prst="round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Shift Left Approach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B803638-0BE3-40BD-B9F6-7280D2FA9783}"/>
              </a:ext>
            </a:extLst>
          </p:cNvPr>
          <p:cNvSpPr/>
          <p:nvPr/>
        </p:nvSpPr>
        <p:spPr>
          <a:xfrm>
            <a:off x="8862648" y="5442155"/>
            <a:ext cx="3172035" cy="507831"/>
          </a:xfrm>
          <a:prstGeom prst="roundRect">
            <a:avLst/>
          </a:prstGeom>
          <a:solidFill>
            <a:srgbClr val="FF4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Tool First Approach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D8EB1B29-7E8F-4504-819A-9B154BA8003A}"/>
              </a:ext>
            </a:extLst>
          </p:cNvPr>
          <p:cNvSpPr/>
          <p:nvPr/>
        </p:nvSpPr>
        <p:spPr>
          <a:xfrm rot="16200000">
            <a:off x="1643031" y="2706324"/>
            <a:ext cx="668241" cy="777111"/>
          </a:xfrm>
          <a:prstGeom prst="chevron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D47B52A9-0665-4938-BAEB-B72880B8A267}"/>
              </a:ext>
            </a:extLst>
          </p:cNvPr>
          <p:cNvSpPr/>
          <p:nvPr/>
        </p:nvSpPr>
        <p:spPr>
          <a:xfrm rot="16200000">
            <a:off x="4227209" y="2706324"/>
            <a:ext cx="668241" cy="777111"/>
          </a:xfrm>
          <a:prstGeom prst="chevron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EE451778-073C-4EDF-BE69-E5B39EC7601C}"/>
              </a:ext>
            </a:extLst>
          </p:cNvPr>
          <p:cNvSpPr/>
          <p:nvPr/>
        </p:nvSpPr>
        <p:spPr>
          <a:xfrm rot="16200000">
            <a:off x="7296551" y="2639281"/>
            <a:ext cx="668241" cy="777111"/>
          </a:xfrm>
          <a:prstGeom prst="chevron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D5D5D5AA-3EDE-4568-9AF1-6DFC72EBEECE}"/>
              </a:ext>
            </a:extLst>
          </p:cNvPr>
          <p:cNvSpPr/>
          <p:nvPr/>
        </p:nvSpPr>
        <p:spPr>
          <a:xfrm rot="16200000">
            <a:off x="10269283" y="2628565"/>
            <a:ext cx="668241" cy="777111"/>
          </a:xfrm>
          <a:prstGeom prst="chevron">
            <a:avLst/>
          </a:prstGeom>
          <a:solidFill>
            <a:srgbClr val="FF4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6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https://www.google.com/image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https://en.wikipedia.org/wiki/Assistive_technology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https://www.deque.com/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9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7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9E36-B874-4BF0-BD3D-915774083748}"/>
              </a:ext>
            </a:extLst>
          </p:cNvPr>
          <p:cNvSpPr txBox="1"/>
          <p:nvPr/>
        </p:nvSpPr>
        <p:spPr>
          <a:xfrm>
            <a:off x="5239658" y="6275851"/>
            <a:ext cx="7089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For any queries connect me at  jatinkochhar@hotmail.com</a:t>
            </a:r>
          </a:p>
        </p:txBody>
      </p:sp>
    </p:spTree>
    <p:extLst>
      <p:ext uri="{BB962C8B-B14F-4D97-AF65-F5344CB8AC3E}">
        <p14:creationId xmlns:p14="http://schemas.microsoft.com/office/powerpoint/2010/main" val="17475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1235"/>
            <a:ext cx="9601200" cy="51243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Assistive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Need for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Test Approach – Tool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Test Approach – Shift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alibri" panose="020F0502020204030204" pitchFamily="34" charset="0"/>
                <a:ea typeface="Lato Regular" charset="0"/>
                <a:cs typeface="Calibri" panose="020F0502020204030204" pitchFamily="34" charset="0"/>
                <a:sym typeface="Lato Regular" charset="0"/>
              </a:rPr>
              <a:t>Accessibility Implementation Life Cycle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 is Accessibility 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8225-C638-4B74-A80D-F9D390F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in the sense considered here refers to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products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devices, services, or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 as to be usable by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with disabilities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is strongly related to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universal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which is the process of creating products that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usable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people with the widest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possible range of abilities, operating within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widest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situations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viewed as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to access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benefit from some system </a:t>
            </a:r>
          </a:p>
          <a:p>
            <a:pPr marL="0" indent="0" algn="ctr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Accessibility can be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software’s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houses, malls,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 daily use objects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8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Accessibility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8E1C8-C44F-4F3A-A73F-AA7150D9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88" y="1377446"/>
            <a:ext cx="5645367" cy="2885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E29551-AC35-488C-9AA4-E3214D79DC96}"/>
              </a:ext>
            </a:extLst>
          </p:cNvPr>
          <p:cNvSpPr/>
          <p:nvPr/>
        </p:nvSpPr>
        <p:spPr>
          <a:xfrm>
            <a:off x="6011389" y="4585332"/>
            <a:ext cx="5517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ridges found on the F and J buttons on a computer keyboard are designed to help users locate the correct keys (Universal and Inclusive Design)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876B0-0FBF-4673-B86D-5B4CD918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10" y="1377446"/>
            <a:ext cx="3567125" cy="29762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2CF13-CB4A-4242-B8DB-42D034F37D43}"/>
              </a:ext>
            </a:extLst>
          </p:cNvPr>
          <p:cNvSpPr/>
          <p:nvPr/>
        </p:nvSpPr>
        <p:spPr>
          <a:xfrm>
            <a:off x="1219200" y="4613178"/>
            <a:ext cx="4411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Mobile, Tablets, Web applications are made accessible to reach disable community (Universal and Inclusive Design)</a:t>
            </a:r>
          </a:p>
        </p:txBody>
      </p:sp>
    </p:spTree>
    <p:extLst>
      <p:ext uri="{BB962C8B-B14F-4D97-AF65-F5344CB8AC3E}">
        <p14:creationId xmlns:p14="http://schemas.microsoft.com/office/powerpoint/2010/main" val="17781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8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009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Screen Readers				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565D5C-69A4-407A-B634-226A4A1160B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202188"/>
            <a:ext cx="10794609" cy="5335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indent="-285750">
              <a:buFont typeface="Arial" panose="020B0604020202020204" pitchFamily="34" charset="0"/>
              <a:buChar char="•"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5F59AEB1-D0DD-4206-A44C-AA61D06EE65B}"/>
              </a:ext>
            </a:extLst>
          </p:cNvPr>
          <p:cNvGrpSpPr>
            <a:grpSpLocks/>
          </p:cNvGrpSpPr>
          <p:nvPr/>
        </p:nvGrpSpPr>
        <p:grpSpPr bwMode="auto">
          <a:xfrm>
            <a:off x="2119425" y="1337100"/>
            <a:ext cx="1503362" cy="1708150"/>
            <a:chOff x="136858" y="0"/>
            <a:chExt cx="1504550" cy="1708418"/>
          </a:xfrm>
        </p:grpSpPr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20FD73AE-B92D-4E48-A351-E7832CA38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590817"/>
              <a:ext cx="1489008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JAWS</a:t>
              </a:r>
              <a:endParaRPr lang="en-US" altLang="en-US" dirty="0"/>
            </a:p>
          </p:txBody>
        </p:sp>
        <p:pic>
          <p:nvPicPr>
            <p:cNvPr id="16" name="Picture 13" descr="JAWS-screenreader-logo(1).png">
              <a:extLst>
                <a:ext uri="{FF2B5EF4-FFF2-40B4-BE49-F238E27FC236}">
                  <a16:creationId xmlns:a16="http://schemas.microsoft.com/office/drawing/2014/main" id="{04368CC1-A683-4785-B4D2-4DBF698C4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9" t="10460" r="8319" b="10460"/>
            <a:stretch>
              <a:fillRect/>
            </a:stretch>
          </p:blipFill>
          <p:spPr bwMode="auto">
            <a:xfrm>
              <a:off x="136858" y="0"/>
              <a:ext cx="1481312" cy="918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6A496E3-867F-498C-B638-040FA0CDF117}"/>
              </a:ext>
            </a:extLst>
          </p:cNvPr>
          <p:cNvGrpSpPr>
            <a:grpSpLocks/>
          </p:cNvGrpSpPr>
          <p:nvPr/>
        </p:nvGrpSpPr>
        <p:grpSpPr bwMode="auto">
          <a:xfrm>
            <a:off x="4562587" y="1351388"/>
            <a:ext cx="2225675" cy="1697037"/>
            <a:chOff x="270933" y="0"/>
            <a:chExt cx="2225742" cy="1697616"/>
          </a:xfrm>
        </p:grpSpPr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B7F77683-D370-4DDE-B520-0BC53B563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33" y="580015"/>
              <a:ext cx="222574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Windows Eye</a:t>
              </a:r>
              <a:endParaRPr lang="en-US" altLang="en-US" dirty="0"/>
            </a:p>
          </p:txBody>
        </p:sp>
        <p:pic>
          <p:nvPicPr>
            <p:cNvPr id="19" name="Picture 19" descr="Window_Eyes.jpg">
              <a:extLst>
                <a:ext uri="{FF2B5EF4-FFF2-40B4-BE49-F238E27FC236}">
                  <a16:creationId xmlns:a16="http://schemas.microsoft.com/office/drawing/2014/main" id="{2641B980-BCAD-45BB-9595-5CD6E717D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8" r="11420"/>
            <a:stretch>
              <a:fillRect/>
            </a:stretch>
          </p:blipFill>
          <p:spPr bwMode="auto">
            <a:xfrm>
              <a:off x="897230" y="0"/>
              <a:ext cx="945764" cy="903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7D0FEC4-7265-4152-A73E-FF850C4CE8AA}"/>
              </a:ext>
            </a:extLst>
          </p:cNvPr>
          <p:cNvGrpSpPr>
            <a:grpSpLocks/>
          </p:cNvGrpSpPr>
          <p:nvPr/>
        </p:nvGrpSpPr>
        <p:grpSpPr bwMode="auto">
          <a:xfrm>
            <a:off x="7825051" y="1338687"/>
            <a:ext cx="1511300" cy="1706563"/>
            <a:chOff x="-1" y="0"/>
            <a:chExt cx="1512623" cy="1706660"/>
          </a:xfrm>
        </p:grpSpPr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23CB2053-9FE3-46DA-A972-46A773B48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89059"/>
              <a:ext cx="151262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NVDA</a:t>
              </a:r>
              <a:endParaRPr lang="en-US" altLang="en-US" dirty="0"/>
            </a:p>
          </p:txBody>
        </p:sp>
        <p:pic>
          <p:nvPicPr>
            <p:cNvPr id="22" name="Picture 22" descr="NVDA.png">
              <a:extLst>
                <a:ext uri="{FF2B5EF4-FFF2-40B4-BE49-F238E27FC236}">
                  <a16:creationId xmlns:a16="http://schemas.microsoft.com/office/drawing/2014/main" id="{DFA13185-1DA6-43EB-AF59-8E79E516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745" y="0"/>
              <a:ext cx="894299" cy="894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2A9E99AD-BF7A-4534-ADEE-7AC761BC9531}"/>
              </a:ext>
            </a:extLst>
          </p:cNvPr>
          <p:cNvGrpSpPr>
            <a:grpSpLocks/>
          </p:cNvGrpSpPr>
          <p:nvPr/>
        </p:nvGrpSpPr>
        <p:grpSpPr bwMode="auto">
          <a:xfrm>
            <a:off x="3521925" y="3267256"/>
            <a:ext cx="1965325" cy="1695450"/>
            <a:chOff x="254000" y="0"/>
            <a:chExt cx="1966780" cy="1694777"/>
          </a:xfrm>
        </p:grpSpPr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98790863-E6F6-4A40-881F-F47156E47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" y="297776"/>
              <a:ext cx="1966780" cy="139700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 i="0" dirty="0">
                <a:solidFill>
                  <a:srgbClr val="FFFFFF"/>
                </a:solidFill>
                <a:latin typeface="Lato Regular" charset="0"/>
                <a:ea typeface="Lato Regular" charset="0"/>
                <a:cs typeface="Lato Regular" charset="0"/>
                <a:sym typeface="Lato Regular" charset="0"/>
              </a:endParaRPr>
            </a:p>
            <a:p>
              <a:pPr defTabSz="914400" eaLnBrk="1"/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Voice Over</a:t>
              </a:r>
              <a:endParaRPr lang="en-US" altLang="en-US" dirty="0"/>
            </a:p>
          </p:txBody>
        </p:sp>
        <p:pic>
          <p:nvPicPr>
            <p:cNvPr id="25" name="Picture 25" descr="VOICE OVER.png">
              <a:extLst>
                <a:ext uri="{FF2B5EF4-FFF2-40B4-BE49-F238E27FC236}">
                  <a16:creationId xmlns:a16="http://schemas.microsoft.com/office/drawing/2014/main" id="{E47D3245-F2BB-4341-B392-A77E62EE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85" y="0"/>
              <a:ext cx="943043" cy="943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45620DA-A1EE-4431-BDAF-3CA3A7B3DB73}"/>
              </a:ext>
            </a:extLst>
          </p:cNvPr>
          <p:cNvGrpSpPr>
            <a:grpSpLocks/>
          </p:cNvGrpSpPr>
          <p:nvPr/>
        </p:nvGrpSpPr>
        <p:grpSpPr bwMode="auto">
          <a:xfrm>
            <a:off x="6569768" y="3267256"/>
            <a:ext cx="1827212" cy="1690687"/>
            <a:chOff x="491066" y="0"/>
            <a:chExt cx="1828139" cy="1690204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7CB7E525-8807-45D8-AD99-862EA763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66" y="293203"/>
              <a:ext cx="1828139" cy="139700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defTabSz="914400" eaLnBrk="1"/>
              <a:endParaRPr lang="en-US" altLang="en-US" sz="1800" i="0" dirty="0">
                <a:solidFill>
                  <a:srgbClr val="FFFFFF"/>
                </a:solidFill>
                <a:latin typeface="Lato Regular" charset="0"/>
                <a:ea typeface="Lato Regular" charset="0"/>
                <a:cs typeface="Lato Regular" charset="0"/>
                <a:sym typeface="Lato Regular" charset="0"/>
              </a:endParaRPr>
            </a:p>
            <a:p>
              <a:pPr defTabSz="914400" eaLnBrk="1"/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Talkback</a:t>
              </a:r>
              <a:endParaRPr lang="en-US" altLang="en-US" dirty="0"/>
            </a:p>
          </p:txBody>
        </p:sp>
        <p:pic>
          <p:nvPicPr>
            <p:cNvPr id="28" name="Picture 28" descr="TALK BACK.jpg">
              <a:extLst>
                <a:ext uri="{FF2B5EF4-FFF2-40B4-BE49-F238E27FC236}">
                  <a16:creationId xmlns:a16="http://schemas.microsoft.com/office/drawing/2014/main" id="{CE4DC2DF-33A6-40AB-BD3F-E9EA4095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57" t="19250" r="50967" b="19250"/>
            <a:stretch>
              <a:fillRect/>
            </a:stretch>
          </p:blipFill>
          <p:spPr bwMode="auto">
            <a:xfrm>
              <a:off x="875421" y="0"/>
              <a:ext cx="871565" cy="884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18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3655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Open Source Plugins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565D5C-69A4-407A-B634-226A4A1160BB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202188"/>
            <a:ext cx="10794609" cy="53355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4752" lvl="1" indent="0">
              <a:spcBef>
                <a:spcPts val="600"/>
              </a:spcBef>
              <a:buNone/>
              <a:tabLst>
                <a:tab pos="342900" algn="l"/>
                <a:tab pos="455613" algn="l"/>
                <a:tab pos="623888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1C597-FAC7-4AAB-91EC-0FB456C7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77" y="1499047"/>
            <a:ext cx="895804" cy="995338"/>
          </a:xfrm>
          <a:prstGeom prst="rect">
            <a:avLst/>
          </a:prstGeom>
        </p:spPr>
      </p:pic>
      <p:grpSp>
        <p:nvGrpSpPr>
          <p:cNvPr id="12" name="Group 41">
            <a:extLst>
              <a:ext uri="{FF2B5EF4-FFF2-40B4-BE49-F238E27FC236}">
                <a16:creationId xmlns:a16="http://schemas.microsoft.com/office/drawing/2014/main" id="{F277621A-AFF3-44F7-9B12-676D2C3DA88D}"/>
              </a:ext>
            </a:extLst>
          </p:cNvPr>
          <p:cNvGrpSpPr>
            <a:grpSpLocks/>
          </p:cNvGrpSpPr>
          <p:nvPr/>
        </p:nvGrpSpPr>
        <p:grpSpPr bwMode="auto">
          <a:xfrm>
            <a:off x="610343" y="2843840"/>
            <a:ext cx="2323692" cy="1994283"/>
            <a:chOff x="354377" y="0"/>
            <a:chExt cx="2740687" cy="2004245"/>
          </a:xfrm>
        </p:grpSpPr>
        <p:sp>
          <p:nvSpPr>
            <p:cNvPr id="13" name="AutoShape 42">
              <a:extLst>
                <a:ext uri="{FF2B5EF4-FFF2-40B4-BE49-F238E27FC236}">
                  <a16:creationId xmlns:a16="http://schemas.microsoft.com/office/drawing/2014/main" id="{9C9B5033-FF54-4DBB-BCA8-CECD80A22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77" y="635184"/>
              <a:ext cx="2740687" cy="136906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Color Contrast Analyser</a:t>
              </a:r>
              <a:endParaRPr lang="en-US" altLang="en-US" dirty="0"/>
            </a:p>
          </p:txBody>
        </p:sp>
        <p:pic>
          <p:nvPicPr>
            <p:cNvPr id="14" name="Picture 43" descr="Colour contrastanalyser.png">
              <a:extLst>
                <a:ext uri="{FF2B5EF4-FFF2-40B4-BE49-F238E27FC236}">
                  <a16:creationId xmlns:a16="http://schemas.microsoft.com/office/drawing/2014/main" id="{EEEB7AEC-55BE-48C9-8977-1CD98C43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977" y="0"/>
              <a:ext cx="1019454" cy="9027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E8A210C3-C7A9-4CE3-998C-2362554E2B8C}"/>
              </a:ext>
            </a:extLst>
          </p:cNvPr>
          <p:cNvGrpSpPr>
            <a:grpSpLocks/>
          </p:cNvGrpSpPr>
          <p:nvPr/>
        </p:nvGrpSpPr>
        <p:grpSpPr bwMode="auto">
          <a:xfrm>
            <a:off x="9043745" y="2780506"/>
            <a:ext cx="2785399" cy="1833121"/>
            <a:chOff x="-22615" y="0"/>
            <a:chExt cx="3500761" cy="1841960"/>
          </a:xfrm>
        </p:grpSpPr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1B648AF7-985D-4117-9622-56FCBC89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615" y="724359"/>
              <a:ext cx="3500761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Google Light House</a:t>
              </a:r>
              <a:endParaRPr lang="en-US" altLang="en-US" dirty="0"/>
            </a:p>
          </p:txBody>
        </p:sp>
        <p:pic>
          <p:nvPicPr>
            <p:cNvPr id="17" name="Picture 46" descr="Google-Chrome-Lighthouse-Logo.png">
              <a:extLst>
                <a:ext uri="{FF2B5EF4-FFF2-40B4-BE49-F238E27FC236}">
                  <a16:creationId xmlns:a16="http://schemas.microsoft.com/office/drawing/2014/main" id="{B566B39A-8DAD-4975-849F-3F7FE40D6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20" y="0"/>
              <a:ext cx="1890915" cy="1065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47">
            <a:extLst>
              <a:ext uri="{FF2B5EF4-FFF2-40B4-BE49-F238E27FC236}">
                <a16:creationId xmlns:a16="http://schemas.microsoft.com/office/drawing/2014/main" id="{0025954D-D035-49BD-A425-FCDBFF776CFC}"/>
              </a:ext>
            </a:extLst>
          </p:cNvPr>
          <p:cNvGrpSpPr>
            <a:grpSpLocks/>
          </p:cNvGrpSpPr>
          <p:nvPr/>
        </p:nvGrpSpPr>
        <p:grpSpPr bwMode="auto">
          <a:xfrm>
            <a:off x="6968702" y="2829719"/>
            <a:ext cx="2195558" cy="1895862"/>
            <a:chOff x="222650" y="0"/>
            <a:chExt cx="2680894" cy="1904774"/>
          </a:xfrm>
        </p:grpSpPr>
        <p:sp>
          <p:nvSpPr>
            <p:cNvPr id="19" name="AutoShape 48">
              <a:extLst>
                <a:ext uri="{FF2B5EF4-FFF2-40B4-BE49-F238E27FC236}">
                  <a16:creationId xmlns:a16="http://schemas.microsoft.com/office/drawing/2014/main" id="{E1725EE0-66DE-4076-92E7-499513875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50" y="787173"/>
              <a:ext cx="2680894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Acc Checker</a:t>
              </a:r>
              <a:endParaRPr lang="en-US" altLang="en-US" dirty="0"/>
            </a:p>
          </p:txBody>
        </p:sp>
        <p:pic>
          <p:nvPicPr>
            <p:cNvPr id="20" name="Picture 49" descr="Screen Shot 2019-11-26 at 6.33.50 PM.png">
              <a:extLst>
                <a:ext uri="{FF2B5EF4-FFF2-40B4-BE49-F238E27FC236}">
                  <a16:creationId xmlns:a16="http://schemas.microsoft.com/office/drawing/2014/main" id="{BE6C0DD6-24F1-44B3-BA54-F3BE020C6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787" y="0"/>
              <a:ext cx="937894" cy="903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53">
            <a:extLst>
              <a:ext uri="{FF2B5EF4-FFF2-40B4-BE49-F238E27FC236}">
                <a16:creationId xmlns:a16="http://schemas.microsoft.com/office/drawing/2014/main" id="{F776036F-51B5-46B3-89C5-A28B555119F0}"/>
              </a:ext>
            </a:extLst>
          </p:cNvPr>
          <p:cNvGrpSpPr>
            <a:grpSpLocks/>
          </p:cNvGrpSpPr>
          <p:nvPr/>
        </p:nvGrpSpPr>
        <p:grpSpPr bwMode="auto">
          <a:xfrm>
            <a:off x="3595832" y="2826545"/>
            <a:ext cx="2836569" cy="2024334"/>
            <a:chOff x="270933" y="0"/>
            <a:chExt cx="3390238" cy="2033383"/>
          </a:xfrm>
        </p:grpSpPr>
        <p:sp>
          <p:nvSpPr>
            <p:cNvPr id="22" name="AutoShape 54">
              <a:extLst>
                <a:ext uri="{FF2B5EF4-FFF2-40B4-BE49-F238E27FC236}">
                  <a16:creationId xmlns:a16="http://schemas.microsoft.com/office/drawing/2014/main" id="{1121B5F0-969B-46D1-9594-F0822DC95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33" y="664322"/>
              <a:ext cx="3390238" cy="136906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algn="ctr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Web Accessibility Toolbar</a:t>
              </a:r>
              <a:endParaRPr lang="en-US" altLang="en-US" dirty="0"/>
            </a:p>
          </p:txBody>
        </p:sp>
        <p:pic>
          <p:nvPicPr>
            <p:cNvPr id="23" name="Picture 55" descr="Acc Checker-Firefox_logo,_2019.svg.png">
              <a:extLst>
                <a:ext uri="{FF2B5EF4-FFF2-40B4-BE49-F238E27FC236}">
                  <a16:creationId xmlns:a16="http://schemas.microsoft.com/office/drawing/2014/main" id="{F72BCD7A-A043-4510-8EDA-D5A078D29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713" y="0"/>
              <a:ext cx="1000274" cy="94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50">
            <a:extLst>
              <a:ext uri="{FF2B5EF4-FFF2-40B4-BE49-F238E27FC236}">
                <a16:creationId xmlns:a16="http://schemas.microsoft.com/office/drawing/2014/main" id="{8528FEE6-CB30-42C4-9124-65F281BCCAC2}"/>
              </a:ext>
            </a:extLst>
          </p:cNvPr>
          <p:cNvGrpSpPr>
            <a:grpSpLocks/>
          </p:cNvGrpSpPr>
          <p:nvPr/>
        </p:nvGrpSpPr>
        <p:grpSpPr bwMode="auto">
          <a:xfrm>
            <a:off x="3830544" y="1388753"/>
            <a:ext cx="1751013" cy="1768475"/>
            <a:chOff x="152399" y="0"/>
            <a:chExt cx="1751212" cy="1768628"/>
          </a:xfrm>
        </p:grpSpPr>
        <p:sp>
          <p:nvSpPr>
            <p:cNvPr id="25" name="AutoShape 51">
              <a:extLst>
                <a:ext uri="{FF2B5EF4-FFF2-40B4-BE49-F238E27FC236}">
                  <a16:creationId xmlns:a16="http://schemas.microsoft.com/office/drawing/2014/main" id="{692352F8-E68C-4C6A-B2C7-B7AAC4C9F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99" y="651027"/>
              <a:ext cx="1751212" cy="1117601"/>
            </a:xfrm>
            <a:custGeom>
              <a:avLst/>
              <a:gdLst>
                <a:gd name="T0" fmla="*/ 2147483646 w 21600"/>
                <a:gd name="T1" fmla="*/ 1495971234 h 21600"/>
                <a:gd name="T2" fmla="*/ 2147483646 w 21600"/>
                <a:gd name="T3" fmla="*/ 1495971234 h 21600"/>
                <a:gd name="T4" fmla="*/ 2147483646 w 21600"/>
                <a:gd name="T5" fmla="*/ 1495971234 h 21600"/>
                <a:gd name="T6" fmla="*/ 2147483646 w 21600"/>
                <a:gd name="T7" fmla="*/ 149597123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19100" tIns="419100" rIns="419100" bIns="419100"/>
            <a:lstStyle>
              <a:lvl1pPr marL="342900" indent="-3429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889000"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889000" eaLnBrk="0" fontAlgn="base" hangingPunct="0">
                <a:spcBef>
                  <a:spcPct val="0"/>
                </a:spcBef>
                <a:spcAft>
                  <a:spcPct val="0"/>
                </a:spcAft>
                <a:defRPr sz="2600" i="1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lvl="1" eaLnBrk="1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en-US" sz="1800" i="0" dirty="0">
                  <a:latin typeface="Lato Regular" charset="0"/>
                  <a:ea typeface="Lato Regular" charset="0"/>
                  <a:cs typeface="Lato Regular" charset="0"/>
                  <a:sym typeface="Lato Regular" charset="0"/>
                </a:rPr>
                <a:t>WAVE</a:t>
              </a:r>
              <a:endParaRPr lang="en-US" altLang="en-US" dirty="0"/>
            </a:p>
          </p:txBody>
        </p:sp>
        <p:pic>
          <p:nvPicPr>
            <p:cNvPr id="26" name="Picture 52" descr="wave.png">
              <a:extLst>
                <a:ext uri="{FF2B5EF4-FFF2-40B4-BE49-F238E27FC236}">
                  <a16:creationId xmlns:a16="http://schemas.microsoft.com/office/drawing/2014/main" id="{07FC8B82-2C67-4114-98D3-BD5C9912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6" t="11829" r="37396" b="42038"/>
            <a:stretch>
              <a:fillRect/>
            </a:stretch>
          </p:blipFill>
          <p:spPr bwMode="auto">
            <a:xfrm>
              <a:off x="660101" y="0"/>
              <a:ext cx="963932" cy="92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12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Accessibility Compliance Law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6C7AE-C81A-41F6-AB38-C39603175080}"/>
              </a:ext>
            </a:extLst>
          </p:cNvPr>
          <p:cNvGrpSpPr/>
          <p:nvPr/>
        </p:nvGrpSpPr>
        <p:grpSpPr>
          <a:xfrm>
            <a:off x="1371600" y="1431235"/>
            <a:ext cx="10048603" cy="5025836"/>
            <a:chOff x="160597" y="528277"/>
            <a:chExt cx="7878225" cy="33743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2D7065-C43D-4FCD-8CE8-6EAFCDDA9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60597" y="528277"/>
              <a:ext cx="6122271" cy="33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F95336-505D-4A66-BA55-27E448E6F86A}"/>
                </a:ext>
              </a:extLst>
            </p:cNvPr>
            <p:cNvSpPr txBox="1"/>
            <p:nvPr/>
          </p:nvSpPr>
          <p:spPr>
            <a:xfrm>
              <a:off x="815111" y="1742968"/>
              <a:ext cx="1897847" cy="51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ADA</a:t>
              </a:r>
            </a:p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 Section 508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205EE3-376D-4903-BED7-F0315D926314}"/>
                </a:ext>
              </a:extLst>
            </p:cNvPr>
            <p:cNvSpPr txBox="1"/>
            <p:nvPr/>
          </p:nvSpPr>
          <p:spPr>
            <a:xfrm>
              <a:off x="531521" y="1388905"/>
              <a:ext cx="3276979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Canadian Human Rights Act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DBA0E6-F6EE-4602-A963-3E2DAAF6310B}"/>
                </a:ext>
              </a:extLst>
            </p:cNvPr>
            <p:cNvSpPr txBox="1"/>
            <p:nvPr/>
          </p:nvSpPr>
          <p:spPr>
            <a:xfrm>
              <a:off x="1502555" y="1567890"/>
              <a:ext cx="876672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AODA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F16208-D77E-4D60-B0CC-68D584711332}"/>
                </a:ext>
              </a:extLst>
            </p:cNvPr>
            <p:cNvSpPr/>
            <p:nvPr/>
          </p:nvSpPr>
          <p:spPr>
            <a:xfrm>
              <a:off x="1234440" y="1809826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54FBD8-4C14-4F68-9434-AAA56B1C2EB3}"/>
                </a:ext>
              </a:extLst>
            </p:cNvPr>
            <p:cNvSpPr/>
            <p:nvPr/>
          </p:nvSpPr>
          <p:spPr>
            <a:xfrm>
              <a:off x="1502554" y="1626358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80F728-989D-4D2E-99E3-1F7161A8C6C6}"/>
                </a:ext>
              </a:extLst>
            </p:cNvPr>
            <p:cNvSpPr/>
            <p:nvPr/>
          </p:nvSpPr>
          <p:spPr>
            <a:xfrm>
              <a:off x="4318252" y="213509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DE0C25-4F34-4349-A829-6B71D4FE37B5}"/>
                </a:ext>
              </a:extLst>
            </p:cNvPr>
            <p:cNvSpPr txBox="1"/>
            <p:nvPr/>
          </p:nvSpPr>
          <p:spPr>
            <a:xfrm>
              <a:off x="2170010" y="1797969"/>
              <a:ext cx="1948355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UK-Equality Act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A18F17-6D0B-462A-AADC-9D3DE0C5B9F0}"/>
                </a:ext>
              </a:extLst>
            </p:cNvPr>
            <p:cNvSpPr/>
            <p:nvPr/>
          </p:nvSpPr>
          <p:spPr>
            <a:xfrm>
              <a:off x="2928907" y="171233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C6A851-5E6E-4FF6-B6FF-DA67FBB418AA}"/>
                </a:ext>
              </a:extLst>
            </p:cNvPr>
            <p:cNvSpPr txBox="1"/>
            <p:nvPr/>
          </p:nvSpPr>
          <p:spPr>
            <a:xfrm>
              <a:off x="3209400" y="1541276"/>
              <a:ext cx="3457058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European Union: EN 301 549: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27CE1AD-FA30-41ED-AACA-207392EAEC20}"/>
                </a:ext>
              </a:extLst>
            </p:cNvPr>
            <p:cNvSpPr/>
            <p:nvPr/>
          </p:nvSpPr>
          <p:spPr>
            <a:xfrm>
              <a:off x="3096548" y="164166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D274304-127A-462F-9ACF-C2E423B28A81}"/>
                </a:ext>
              </a:extLst>
            </p:cNvPr>
            <p:cNvSpPr/>
            <p:nvPr/>
          </p:nvSpPr>
          <p:spPr>
            <a:xfrm>
              <a:off x="5052468" y="3074080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388142-24DB-4291-BDFD-ADB22120EC15}"/>
                </a:ext>
              </a:extLst>
            </p:cNvPr>
            <p:cNvSpPr/>
            <p:nvPr/>
          </p:nvSpPr>
          <p:spPr>
            <a:xfrm>
              <a:off x="4992839" y="2538039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3F0F-514D-4C17-B640-F995CFAC7AE5}"/>
                </a:ext>
              </a:extLst>
            </p:cNvPr>
            <p:cNvSpPr txBox="1"/>
            <p:nvPr/>
          </p:nvSpPr>
          <p:spPr>
            <a:xfrm>
              <a:off x="4639800" y="3184950"/>
              <a:ext cx="2494916" cy="519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Australia – Disability Discrimination Act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4ECA6C-32F3-4BC9-9BFB-59CAC6D1E8AD}"/>
                </a:ext>
              </a:extLst>
            </p:cNvPr>
            <p:cNvSpPr txBox="1"/>
            <p:nvPr/>
          </p:nvSpPr>
          <p:spPr>
            <a:xfrm>
              <a:off x="5101045" y="2429754"/>
              <a:ext cx="2937777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Singapore – Enabling Masterplan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B76305-1EA4-4763-AEC3-5F7269E8E98C}"/>
                </a:ext>
              </a:extLst>
            </p:cNvPr>
            <p:cNvSpPr txBox="1"/>
            <p:nvPr/>
          </p:nvSpPr>
          <p:spPr>
            <a:xfrm>
              <a:off x="4363973" y="2079224"/>
              <a:ext cx="2770743" cy="194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China – Law of Protection for PWD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8DF54B-602C-41A3-856D-603EF9FEB91C}"/>
                </a:ext>
              </a:extLst>
            </p:cNvPr>
            <p:cNvSpPr/>
            <p:nvPr/>
          </p:nvSpPr>
          <p:spPr>
            <a:xfrm>
              <a:off x="4199638" y="2309595"/>
              <a:ext cx="91440" cy="91440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D0588-FD4C-46C8-B4EB-FF1C1E93BE35}"/>
                </a:ext>
              </a:extLst>
            </p:cNvPr>
            <p:cNvSpPr txBox="1"/>
            <p:nvPr/>
          </p:nvSpPr>
          <p:spPr>
            <a:xfrm>
              <a:off x="2206201" y="2329150"/>
              <a:ext cx="3681057" cy="315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India – National Policy for PWD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4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48452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Case Studies of Accessibility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18D9E-B46C-414F-AE11-BB2411940704}"/>
              </a:ext>
            </a:extLst>
          </p:cNvPr>
          <p:cNvSpPr/>
          <p:nvPr/>
        </p:nvSpPr>
        <p:spPr>
          <a:xfrm>
            <a:off x="1371599" y="1093887"/>
            <a:ext cx="104733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Tesco Access Site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- 35 thousand pounds to build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million pounds a year in resultant revenue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(2004,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Legal &amp; General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 50% more natural search visitors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conversions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(2007, UK)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CNET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30% increase in CNET traffic from Google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they started providing transcripts. We saw a significant increase in SEO referrals when we launched an HTML version of our site, the major component of which was our transcripts. - Justin Eckhouse, CNET,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Sydney Olympic Games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pay 20 thousand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poor accessibility (2000, Australia)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Target Corporation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paid 6 million dollars in damages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action by US National Federation for the Blind (2008, 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Amex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America Express hit the headlines after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 visually impaired customers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making its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statements less accessible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format change (2008, UK)</a:t>
            </a:r>
          </a:p>
        </p:txBody>
      </p:sp>
    </p:spTree>
    <p:extLst>
      <p:ext uri="{BB962C8B-B14F-4D97-AF65-F5344CB8AC3E}">
        <p14:creationId xmlns:p14="http://schemas.microsoft.com/office/powerpoint/2010/main" val="11717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F789-E1C9-464F-B871-FCB3AC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2477"/>
            <a:ext cx="9601200" cy="745435"/>
          </a:xfrm>
        </p:spPr>
        <p:txBody>
          <a:bodyPr>
            <a:norm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Need for Compliance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6F0712E-E96F-40C3-8D85-D66EB1F53D4B}"/>
              </a:ext>
            </a:extLst>
          </p:cNvPr>
          <p:cNvSpPr txBox="1"/>
          <p:nvPr/>
        </p:nvSpPr>
        <p:spPr>
          <a:xfrm>
            <a:off x="1295400" y="745435"/>
            <a:ext cx="106317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Publish Timelines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1999 - WCAG 1.0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2008 - WCAG 2.0 (testable statements and were technology agnostic)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2012 - WCAG 2.0 became ISO standard, ISO/IEC 40500:2012 </a:t>
            </a:r>
          </a:p>
          <a:p>
            <a:pPr marL="1249985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Eventually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adopted</a:t>
            </a: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across industry, government and many private organizations.</a:t>
            </a:r>
          </a:p>
          <a:p>
            <a:endParaRPr lang="en-US" sz="2000" b="1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000" b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Need for WCAG 2.1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Technology is continuously evolving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Moved from brick mobile to touch screen smart phones.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New modalities - Gesture based, voice-controls, multi-touch interfaces.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2.0 covers wide range of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multiple disabilities</a:t>
            </a: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But the needs of users with low-vision and cognitive impairment weren't fully accommodated in WCAG 2.0. </a:t>
            </a:r>
          </a:p>
          <a:p>
            <a:endParaRPr lang="en-US" sz="200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000" b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June 2018 – WCAG 2.1 </a:t>
            </a:r>
          </a:p>
          <a:p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WCAG 2.1 new guideline and success criteria focus three major groups: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cognitive or learning disabilities,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Speech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low vision,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users with disabilities on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mobile devices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33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1043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Franklin Gothic Book</vt:lpstr>
      <vt:lpstr>Helvetica</vt:lpstr>
      <vt:lpstr>Lato Regular</vt:lpstr>
      <vt:lpstr>Roboto</vt:lpstr>
      <vt:lpstr>Segoe UI</vt:lpstr>
      <vt:lpstr>Verdana</vt:lpstr>
      <vt:lpstr>Wingdings</vt:lpstr>
      <vt:lpstr>Crop</vt:lpstr>
      <vt:lpstr>Accessibility Testing Approach</vt:lpstr>
      <vt:lpstr>Agenda</vt:lpstr>
      <vt:lpstr>What is Accessibility ?</vt:lpstr>
      <vt:lpstr>Examples of Accessibility</vt:lpstr>
      <vt:lpstr>Screen Readers    </vt:lpstr>
      <vt:lpstr>Open Source Plugins</vt:lpstr>
      <vt:lpstr>Accessibility Compliance Law</vt:lpstr>
      <vt:lpstr>Case Studies of Accessibility</vt:lpstr>
      <vt:lpstr>Need for Compliance</vt:lpstr>
      <vt:lpstr>Conformance Level</vt:lpstr>
      <vt:lpstr>Accessibility Principles</vt:lpstr>
      <vt:lpstr>Test Approach</vt:lpstr>
      <vt:lpstr> Tool First Approach</vt:lpstr>
      <vt:lpstr>Test Approach</vt:lpstr>
      <vt:lpstr>Shift-Left Approach for new application</vt:lpstr>
      <vt:lpstr>Accessibility Implementation Life Cycle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 Approach</dc:title>
  <dc:creator>JATIN KOCHHAR</dc:creator>
  <cp:lastModifiedBy>JATIN KOCHHAR</cp:lastModifiedBy>
  <cp:revision>19</cp:revision>
  <dcterms:created xsi:type="dcterms:W3CDTF">2020-07-27T13:18:18Z</dcterms:created>
  <dcterms:modified xsi:type="dcterms:W3CDTF">2020-07-27T14:09:11Z</dcterms:modified>
</cp:coreProperties>
</file>