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8" r:id="rId4"/>
    <p:sldId id="263" r:id="rId5"/>
    <p:sldId id="279" r:id="rId6"/>
    <p:sldId id="264" r:id="rId7"/>
    <p:sldId id="280" r:id="rId8"/>
    <p:sldId id="281" r:id="rId9"/>
    <p:sldId id="271" r:id="rId10"/>
    <p:sldId id="272" r:id="rId11"/>
    <p:sldId id="282" r:id="rId12"/>
    <p:sldId id="283" r:id="rId13"/>
    <p:sldId id="268" r:id="rId14"/>
    <p:sldId id="284" r:id="rId15"/>
    <p:sldId id="285" r:id="rId16"/>
    <p:sldId id="289" r:id="rId17"/>
    <p:sldId id="286" r:id="rId18"/>
    <p:sldId id="290" r:id="rId19"/>
    <p:sldId id="291" r:id="rId20"/>
    <p:sldId id="292" r:id="rId21"/>
    <p:sldId id="287" r:id="rId22"/>
    <p:sldId id="293" r:id="rId23"/>
    <p:sldId id="294" r:id="rId24"/>
    <p:sldId id="297" r:id="rId25"/>
    <p:sldId id="269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0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1721A-1345-4B86-8DA0-268317E8B58E}" type="doc">
      <dgm:prSet loTypeId="urn:microsoft.com/office/officeart/2005/8/layout/process1" loCatId="process" qsTypeId="urn:microsoft.com/office/officeart/2005/8/quickstyle/3d1" qsCatId="3D" csTypeId="urn:microsoft.com/office/officeart/2005/8/colors/accent5_2" csCatId="accent5" phldr="1"/>
      <dgm:spPr/>
    </dgm:pt>
    <dgm:pt modelId="{C8B8264A-3C0A-4EC6-87E7-3A6513FA1720}">
      <dgm:prSet phldrT="[Text]"/>
      <dgm:spPr/>
      <dgm:t>
        <a:bodyPr/>
        <a:lstStyle/>
        <a:p>
          <a:r>
            <a:rPr lang="en-US" dirty="0"/>
            <a:t>Content Developer</a:t>
          </a:r>
        </a:p>
      </dgm:t>
    </dgm:pt>
    <dgm:pt modelId="{334652C2-C509-408C-A566-C29E2C95DD8C}" type="parTrans" cxnId="{AEBD1E56-7F0E-4E62-9C0D-4CB6DD6E8EAF}">
      <dgm:prSet/>
      <dgm:spPr/>
      <dgm:t>
        <a:bodyPr/>
        <a:lstStyle/>
        <a:p>
          <a:endParaRPr lang="en-US"/>
        </a:p>
      </dgm:t>
    </dgm:pt>
    <dgm:pt modelId="{4B9971D6-437F-4A01-A3EA-355AEB112CAD}" type="sibTrans" cxnId="{AEBD1E56-7F0E-4E62-9C0D-4CB6DD6E8EAF}">
      <dgm:prSet/>
      <dgm:spPr/>
      <dgm:t>
        <a:bodyPr/>
        <a:lstStyle/>
        <a:p>
          <a:endParaRPr lang="en-US"/>
        </a:p>
      </dgm:t>
    </dgm:pt>
    <dgm:pt modelId="{AA3FCE2B-42E5-4BB0-B3D5-CBC0145A9D3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Designer</a:t>
          </a:r>
        </a:p>
      </dgm:t>
    </dgm:pt>
    <dgm:pt modelId="{ED9D51AE-1153-4A00-A8F6-4D601F740A9F}" type="parTrans" cxnId="{83124A3F-3A0C-48E5-80A0-C48BDDB349C1}">
      <dgm:prSet/>
      <dgm:spPr/>
      <dgm:t>
        <a:bodyPr/>
        <a:lstStyle/>
        <a:p>
          <a:endParaRPr lang="en-US"/>
        </a:p>
      </dgm:t>
    </dgm:pt>
    <dgm:pt modelId="{B17E0375-F452-456D-9921-F90116572B0E}" type="sibTrans" cxnId="{83124A3F-3A0C-48E5-80A0-C48BDDB349C1}">
      <dgm:prSet/>
      <dgm:spPr/>
      <dgm:t>
        <a:bodyPr/>
        <a:lstStyle/>
        <a:p>
          <a:endParaRPr lang="en-US"/>
        </a:p>
      </dgm:t>
    </dgm:pt>
    <dgm:pt modelId="{2140BF6B-D721-4D4C-98A4-95413A8304F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Tester</a:t>
          </a:r>
        </a:p>
      </dgm:t>
    </dgm:pt>
    <dgm:pt modelId="{3797CE17-8329-4126-AF51-F638871277B4}" type="parTrans" cxnId="{3539C5CE-9CCB-4688-97B4-C1674AFE0E42}">
      <dgm:prSet/>
      <dgm:spPr/>
      <dgm:t>
        <a:bodyPr/>
        <a:lstStyle/>
        <a:p>
          <a:endParaRPr lang="en-US"/>
        </a:p>
      </dgm:t>
    </dgm:pt>
    <dgm:pt modelId="{0EE49D87-CA63-4BCA-A8DE-0DC4F3ADFE10}" type="sibTrans" cxnId="{3539C5CE-9CCB-4688-97B4-C1674AFE0E42}">
      <dgm:prSet/>
      <dgm:spPr/>
      <dgm:t>
        <a:bodyPr/>
        <a:lstStyle/>
        <a:p>
          <a:endParaRPr lang="en-US"/>
        </a:p>
      </dgm:t>
    </dgm:pt>
    <dgm:pt modelId="{2468F48B-8AC3-4F43-9BFD-FE31165D0E8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Code Developer</a:t>
          </a:r>
        </a:p>
      </dgm:t>
    </dgm:pt>
    <dgm:pt modelId="{69D5AA79-B387-47A6-BAA9-D0B567EF7AD8}" type="parTrans" cxnId="{FC9CA88B-FE31-4910-BD38-2652807BB4F2}">
      <dgm:prSet/>
      <dgm:spPr/>
      <dgm:t>
        <a:bodyPr/>
        <a:lstStyle/>
        <a:p>
          <a:endParaRPr lang="en-US"/>
        </a:p>
      </dgm:t>
    </dgm:pt>
    <dgm:pt modelId="{275F046E-6383-41A9-987E-52DAC96D2894}" type="sibTrans" cxnId="{FC9CA88B-FE31-4910-BD38-2652807BB4F2}">
      <dgm:prSet/>
      <dgm:spPr/>
      <dgm:t>
        <a:bodyPr/>
        <a:lstStyle/>
        <a:p>
          <a:endParaRPr lang="en-US"/>
        </a:p>
      </dgm:t>
    </dgm:pt>
    <dgm:pt modelId="{5EF27699-2271-4D8F-9B03-5B4E9A3FD2D2}" type="pres">
      <dgm:prSet presAssocID="{9C01721A-1345-4B86-8DA0-268317E8B58E}" presName="Name0" presStyleCnt="0">
        <dgm:presLayoutVars>
          <dgm:dir/>
          <dgm:resizeHandles val="exact"/>
        </dgm:presLayoutVars>
      </dgm:prSet>
      <dgm:spPr/>
    </dgm:pt>
    <dgm:pt modelId="{20F420C0-0D3A-445A-9882-ED48A41FC691}" type="pres">
      <dgm:prSet presAssocID="{C8B8264A-3C0A-4EC6-87E7-3A6513FA1720}" presName="node" presStyleLbl="node1" presStyleIdx="0" presStyleCnt="4">
        <dgm:presLayoutVars>
          <dgm:bulletEnabled val="1"/>
        </dgm:presLayoutVars>
      </dgm:prSet>
      <dgm:spPr/>
    </dgm:pt>
    <dgm:pt modelId="{A2B5578C-43D0-4665-BA3D-F0918E4C04A2}" type="pres">
      <dgm:prSet presAssocID="{4B9971D6-437F-4A01-A3EA-355AEB112CAD}" presName="sibTrans" presStyleLbl="sibTrans2D1" presStyleIdx="0" presStyleCnt="3"/>
      <dgm:spPr/>
    </dgm:pt>
    <dgm:pt modelId="{E7C5CA8A-A831-4D54-B258-7F78BAFF35A5}" type="pres">
      <dgm:prSet presAssocID="{4B9971D6-437F-4A01-A3EA-355AEB112CAD}" presName="connectorText" presStyleLbl="sibTrans2D1" presStyleIdx="0" presStyleCnt="3"/>
      <dgm:spPr/>
    </dgm:pt>
    <dgm:pt modelId="{FF5D8530-42BA-4083-8C18-A1A766EA47D8}" type="pres">
      <dgm:prSet presAssocID="{AA3FCE2B-42E5-4BB0-B3D5-CBC0145A9D31}" presName="node" presStyleLbl="node1" presStyleIdx="1" presStyleCnt="4">
        <dgm:presLayoutVars>
          <dgm:bulletEnabled val="1"/>
        </dgm:presLayoutVars>
      </dgm:prSet>
      <dgm:spPr/>
    </dgm:pt>
    <dgm:pt modelId="{F4F0996B-ED37-415B-A43D-502AEA9133A2}" type="pres">
      <dgm:prSet presAssocID="{B17E0375-F452-456D-9921-F90116572B0E}" presName="sibTrans" presStyleLbl="sibTrans2D1" presStyleIdx="1" presStyleCnt="3"/>
      <dgm:spPr/>
    </dgm:pt>
    <dgm:pt modelId="{854182FA-A14D-4273-B64B-66633380A0DF}" type="pres">
      <dgm:prSet presAssocID="{B17E0375-F452-456D-9921-F90116572B0E}" presName="connectorText" presStyleLbl="sibTrans2D1" presStyleIdx="1" presStyleCnt="3"/>
      <dgm:spPr/>
    </dgm:pt>
    <dgm:pt modelId="{5D6CD4CE-028A-4820-80F9-7ECA0F7178A6}" type="pres">
      <dgm:prSet presAssocID="{2468F48B-8AC3-4F43-9BFD-FE31165D0E8C}" presName="node" presStyleLbl="node1" presStyleIdx="2" presStyleCnt="4">
        <dgm:presLayoutVars>
          <dgm:bulletEnabled val="1"/>
        </dgm:presLayoutVars>
      </dgm:prSet>
      <dgm:spPr/>
    </dgm:pt>
    <dgm:pt modelId="{636ED8D5-D8B8-4999-8F01-2027C234E9C2}" type="pres">
      <dgm:prSet presAssocID="{275F046E-6383-41A9-987E-52DAC96D2894}" presName="sibTrans" presStyleLbl="sibTrans2D1" presStyleIdx="2" presStyleCnt="3"/>
      <dgm:spPr/>
    </dgm:pt>
    <dgm:pt modelId="{79CE5FB5-DC64-492F-AE78-3DCB2A4B5E80}" type="pres">
      <dgm:prSet presAssocID="{275F046E-6383-41A9-987E-52DAC96D2894}" presName="connectorText" presStyleLbl="sibTrans2D1" presStyleIdx="2" presStyleCnt="3"/>
      <dgm:spPr/>
    </dgm:pt>
    <dgm:pt modelId="{B9EBC68E-4BDC-433C-9073-FC066EC6B89D}" type="pres">
      <dgm:prSet presAssocID="{2140BF6B-D721-4D4C-98A4-95413A8304F2}" presName="node" presStyleLbl="node1" presStyleIdx="3" presStyleCnt="4">
        <dgm:presLayoutVars>
          <dgm:bulletEnabled val="1"/>
        </dgm:presLayoutVars>
      </dgm:prSet>
      <dgm:spPr/>
    </dgm:pt>
  </dgm:ptLst>
  <dgm:cxnLst>
    <dgm:cxn modelId="{11818A0D-3369-4143-A6F7-7314D708E2F5}" type="presOf" srcId="{2468F48B-8AC3-4F43-9BFD-FE31165D0E8C}" destId="{5D6CD4CE-028A-4820-80F9-7ECA0F7178A6}" srcOrd="0" destOrd="0" presId="urn:microsoft.com/office/officeart/2005/8/layout/process1"/>
    <dgm:cxn modelId="{FD8D9B2B-B62D-4A6D-A55E-F0C0429BF8B5}" type="presOf" srcId="{2140BF6B-D721-4D4C-98A4-95413A8304F2}" destId="{B9EBC68E-4BDC-433C-9073-FC066EC6B89D}" srcOrd="0" destOrd="0" presId="urn:microsoft.com/office/officeart/2005/8/layout/process1"/>
    <dgm:cxn modelId="{83124A3F-3A0C-48E5-80A0-C48BDDB349C1}" srcId="{9C01721A-1345-4B86-8DA0-268317E8B58E}" destId="{AA3FCE2B-42E5-4BB0-B3D5-CBC0145A9D31}" srcOrd="1" destOrd="0" parTransId="{ED9D51AE-1153-4A00-A8F6-4D601F740A9F}" sibTransId="{B17E0375-F452-456D-9921-F90116572B0E}"/>
    <dgm:cxn modelId="{3AB39663-7A7B-465C-857B-C55DAF03A3F0}" type="presOf" srcId="{275F046E-6383-41A9-987E-52DAC96D2894}" destId="{79CE5FB5-DC64-492F-AE78-3DCB2A4B5E80}" srcOrd="1" destOrd="0" presId="urn:microsoft.com/office/officeart/2005/8/layout/process1"/>
    <dgm:cxn modelId="{7CDB5544-21D3-4844-95D6-28038586C43F}" type="presOf" srcId="{B17E0375-F452-456D-9921-F90116572B0E}" destId="{F4F0996B-ED37-415B-A43D-502AEA9133A2}" srcOrd="0" destOrd="0" presId="urn:microsoft.com/office/officeart/2005/8/layout/process1"/>
    <dgm:cxn modelId="{09BE5E4C-73DF-4CA7-8D72-0FE503D5711D}" type="presOf" srcId="{B17E0375-F452-456D-9921-F90116572B0E}" destId="{854182FA-A14D-4273-B64B-66633380A0DF}" srcOrd="1" destOrd="0" presId="urn:microsoft.com/office/officeart/2005/8/layout/process1"/>
    <dgm:cxn modelId="{AEBD1E56-7F0E-4E62-9C0D-4CB6DD6E8EAF}" srcId="{9C01721A-1345-4B86-8DA0-268317E8B58E}" destId="{C8B8264A-3C0A-4EC6-87E7-3A6513FA1720}" srcOrd="0" destOrd="0" parTransId="{334652C2-C509-408C-A566-C29E2C95DD8C}" sibTransId="{4B9971D6-437F-4A01-A3EA-355AEB112CAD}"/>
    <dgm:cxn modelId="{FC9CA88B-FE31-4910-BD38-2652807BB4F2}" srcId="{9C01721A-1345-4B86-8DA0-268317E8B58E}" destId="{2468F48B-8AC3-4F43-9BFD-FE31165D0E8C}" srcOrd="2" destOrd="0" parTransId="{69D5AA79-B387-47A6-BAA9-D0B567EF7AD8}" sibTransId="{275F046E-6383-41A9-987E-52DAC96D2894}"/>
    <dgm:cxn modelId="{2E6948A1-4158-417B-947F-9CD1F6DC42DC}" type="presOf" srcId="{4B9971D6-437F-4A01-A3EA-355AEB112CAD}" destId="{E7C5CA8A-A831-4D54-B258-7F78BAFF35A5}" srcOrd="1" destOrd="0" presId="urn:microsoft.com/office/officeart/2005/8/layout/process1"/>
    <dgm:cxn modelId="{0FBF47A6-56D1-4F04-913C-97B914C16206}" type="presOf" srcId="{275F046E-6383-41A9-987E-52DAC96D2894}" destId="{636ED8D5-D8B8-4999-8F01-2027C234E9C2}" srcOrd="0" destOrd="0" presId="urn:microsoft.com/office/officeart/2005/8/layout/process1"/>
    <dgm:cxn modelId="{506B5FB0-0FE7-480C-8F63-D6E82D7706FA}" type="presOf" srcId="{4B9971D6-437F-4A01-A3EA-355AEB112CAD}" destId="{A2B5578C-43D0-4665-BA3D-F0918E4C04A2}" srcOrd="0" destOrd="0" presId="urn:microsoft.com/office/officeart/2005/8/layout/process1"/>
    <dgm:cxn modelId="{C4A759B8-ADBE-410A-9611-31EFE9EC1CEF}" type="presOf" srcId="{C8B8264A-3C0A-4EC6-87E7-3A6513FA1720}" destId="{20F420C0-0D3A-445A-9882-ED48A41FC691}" srcOrd="0" destOrd="0" presId="urn:microsoft.com/office/officeart/2005/8/layout/process1"/>
    <dgm:cxn modelId="{3539C5CE-9CCB-4688-97B4-C1674AFE0E42}" srcId="{9C01721A-1345-4B86-8DA0-268317E8B58E}" destId="{2140BF6B-D721-4D4C-98A4-95413A8304F2}" srcOrd="3" destOrd="0" parTransId="{3797CE17-8329-4126-AF51-F638871277B4}" sibTransId="{0EE49D87-CA63-4BCA-A8DE-0DC4F3ADFE10}"/>
    <dgm:cxn modelId="{7B7E9FCF-D57A-429E-A187-A63B8D1A2297}" type="presOf" srcId="{9C01721A-1345-4B86-8DA0-268317E8B58E}" destId="{5EF27699-2271-4D8F-9B03-5B4E9A3FD2D2}" srcOrd="0" destOrd="0" presId="urn:microsoft.com/office/officeart/2005/8/layout/process1"/>
    <dgm:cxn modelId="{AEAA8DFA-7D0C-4F6A-9C42-E8153BD19DCE}" type="presOf" srcId="{AA3FCE2B-42E5-4BB0-B3D5-CBC0145A9D31}" destId="{FF5D8530-42BA-4083-8C18-A1A766EA47D8}" srcOrd="0" destOrd="0" presId="urn:microsoft.com/office/officeart/2005/8/layout/process1"/>
    <dgm:cxn modelId="{77A4E89D-352B-4763-9BC6-FD438E28D4F0}" type="presParOf" srcId="{5EF27699-2271-4D8F-9B03-5B4E9A3FD2D2}" destId="{20F420C0-0D3A-445A-9882-ED48A41FC691}" srcOrd="0" destOrd="0" presId="urn:microsoft.com/office/officeart/2005/8/layout/process1"/>
    <dgm:cxn modelId="{8A3E6AF3-74E4-4655-8270-19E63DBEB504}" type="presParOf" srcId="{5EF27699-2271-4D8F-9B03-5B4E9A3FD2D2}" destId="{A2B5578C-43D0-4665-BA3D-F0918E4C04A2}" srcOrd="1" destOrd="0" presId="urn:microsoft.com/office/officeart/2005/8/layout/process1"/>
    <dgm:cxn modelId="{24AAB7E7-6009-413F-9007-DA59D3ADC427}" type="presParOf" srcId="{A2B5578C-43D0-4665-BA3D-F0918E4C04A2}" destId="{E7C5CA8A-A831-4D54-B258-7F78BAFF35A5}" srcOrd="0" destOrd="0" presId="urn:microsoft.com/office/officeart/2005/8/layout/process1"/>
    <dgm:cxn modelId="{51586341-2A12-43F8-9F1E-716AD6632696}" type="presParOf" srcId="{5EF27699-2271-4D8F-9B03-5B4E9A3FD2D2}" destId="{FF5D8530-42BA-4083-8C18-A1A766EA47D8}" srcOrd="2" destOrd="0" presId="urn:microsoft.com/office/officeart/2005/8/layout/process1"/>
    <dgm:cxn modelId="{81A690E8-2D79-4AE6-88CA-AB4F9C334633}" type="presParOf" srcId="{5EF27699-2271-4D8F-9B03-5B4E9A3FD2D2}" destId="{F4F0996B-ED37-415B-A43D-502AEA9133A2}" srcOrd="3" destOrd="0" presId="urn:microsoft.com/office/officeart/2005/8/layout/process1"/>
    <dgm:cxn modelId="{20E8096F-CF72-432E-9829-3D609E740018}" type="presParOf" srcId="{F4F0996B-ED37-415B-A43D-502AEA9133A2}" destId="{854182FA-A14D-4273-B64B-66633380A0DF}" srcOrd="0" destOrd="0" presId="urn:microsoft.com/office/officeart/2005/8/layout/process1"/>
    <dgm:cxn modelId="{7924148D-0240-4F69-A936-B00E383FEF69}" type="presParOf" srcId="{5EF27699-2271-4D8F-9B03-5B4E9A3FD2D2}" destId="{5D6CD4CE-028A-4820-80F9-7ECA0F7178A6}" srcOrd="4" destOrd="0" presId="urn:microsoft.com/office/officeart/2005/8/layout/process1"/>
    <dgm:cxn modelId="{21C44000-493F-4A78-8234-83AE8F702580}" type="presParOf" srcId="{5EF27699-2271-4D8F-9B03-5B4E9A3FD2D2}" destId="{636ED8D5-D8B8-4999-8F01-2027C234E9C2}" srcOrd="5" destOrd="0" presId="urn:microsoft.com/office/officeart/2005/8/layout/process1"/>
    <dgm:cxn modelId="{DFCC5FD7-47D1-43DB-BD05-E938BF3B84CE}" type="presParOf" srcId="{636ED8D5-D8B8-4999-8F01-2027C234E9C2}" destId="{79CE5FB5-DC64-492F-AE78-3DCB2A4B5E80}" srcOrd="0" destOrd="0" presId="urn:microsoft.com/office/officeart/2005/8/layout/process1"/>
    <dgm:cxn modelId="{E4278E99-ED16-465E-8FD5-B829FFF205DC}" type="presParOf" srcId="{5EF27699-2271-4D8F-9B03-5B4E9A3FD2D2}" destId="{B9EBC68E-4BDC-433C-9073-FC066EC6B89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420C0-0D3A-445A-9882-ED48A41FC691}">
      <dsp:nvSpPr>
        <dsp:cNvPr id="0" name=""/>
        <dsp:cNvSpPr/>
      </dsp:nvSpPr>
      <dsp:spPr>
        <a:xfrm>
          <a:off x="4463" y="553942"/>
          <a:ext cx="1951431" cy="11708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Content Developer</a:t>
          </a:r>
        </a:p>
      </dsp:txBody>
      <dsp:txXfrm>
        <a:off x="38756" y="588235"/>
        <a:ext cx="1882845" cy="1102272"/>
      </dsp:txXfrm>
    </dsp:sp>
    <dsp:sp modelId="{A2B5578C-43D0-4665-BA3D-F0918E4C04A2}">
      <dsp:nvSpPr>
        <dsp:cNvPr id="0" name=""/>
        <dsp:cNvSpPr/>
      </dsp:nvSpPr>
      <dsp:spPr>
        <a:xfrm>
          <a:off x="2151037" y="897394"/>
          <a:ext cx="413703" cy="4839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151037" y="994185"/>
        <a:ext cx="289592" cy="290372"/>
      </dsp:txXfrm>
    </dsp:sp>
    <dsp:sp modelId="{FF5D8530-42BA-4083-8C18-A1A766EA47D8}">
      <dsp:nvSpPr>
        <dsp:cNvPr id="0" name=""/>
        <dsp:cNvSpPr/>
      </dsp:nvSpPr>
      <dsp:spPr>
        <a:xfrm>
          <a:off x="2736467" y="553942"/>
          <a:ext cx="1951431" cy="117085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Designer</a:t>
          </a:r>
        </a:p>
      </dsp:txBody>
      <dsp:txXfrm>
        <a:off x="2770760" y="588235"/>
        <a:ext cx="1882845" cy="1102272"/>
      </dsp:txXfrm>
    </dsp:sp>
    <dsp:sp modelId="{F4F0996B-ED37-415B-A43D-502AEA9133A2}">
      <dsp:nvSpPr>
        <dsp:cNvPr id="0" name=""/>
        <dsp:cNvSpPr/>
      </dsp:nvSpPr>
      <dsp:spPr>
        <a:xfrm>
          <a:off x="4883041" y="897394"/>
          <a:ext cx="413703" cy="4839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883041" y="994185"/>
        <a:ext cx="289592" cy="290372"/>
      </dsp:txXfrm>
    </dsp:sp>
    <dsp:sp modelId="{5D6CD4CE-028A-4820-80F9-7ECA0F7178A6}">
      <dsp:nvSpPr>
        <dsp:cNvPr id="0" name=""/>
        <dsp:cNvSpPr/>
      </dsp:nvSpPr>
      <dsp:spPr>
        <a:xfrm>
          <a:off x="5468471" y="553942"/>
          <a:ext cx="1951431" cy="117085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Developer</a:t>
          </a:r>
        </a:p>
      </dsp:txBody>
      <dsp:txXfrm>
        <a:off x="5502764" y="588235"/>
        <a:ext cx="1882845" cy="1102272"/>
      </dsp:txXfrm>
    </dsp:sp>
    <dsp:sp modelId="{636ED8D5-D8B8-4999-8F01-2027C234E9C2}">
      <dsp:nvSpPr>
        <dsp:cNvPr id="0" name=""/>
        <dsp:cNvSpPr/>
      </dsp:nvSpPr>
      <dsp:spPr>
        <a:xfrm>
          <a:off x="7615045" y="897394"/>
          <a:ext cx="413703" cy="4839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615045" y="994185"/>
        <a:ext cx="289592" cy="290372"/>
      </dsp:txXfrm>
    </dsp:sp>
    <dsp:sp modelId="{B9EBC68E-4BDC-433C-9073-FC066EC6B89D}">
      <dsp:nvSpPr>
        <dsp:cNvPr id="0" name=""/>
        <dsp:cNvSpPr/>
      </dsp:nvSpPr>
      <dsp:spPr>
        <a:xfrm>
          <a:off x="8200475" y="553942"/>
          <a:ext cx="1951431" cy="11708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Tester</a:t>
          </a:r>
        </a:p>
      </dsp:txBody>
      <dsp:txXfrm>
        <a:off x="8234768" y="588235"/>
        <a:ext cx="1882845" cy="110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7FBF-C7D7-4CAA-AE99-4D103682739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EF73-9FBB-4533-AE89-7493D3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1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EF73-9FBB-4533-AE89-7493D3D1E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28EF73-9FBB-4533-AE89-7493D3D1E2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74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EF73-9FBB-4533-AE89-7493D3D1E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audio-description-prerecorded" TargetMode="External"/><Relationship Id="rId13" Type="http://schemas.openxmlformats.org/officeDocument/2006/relationships/hyperlink" Target="https://www.w3.org/WAI/WCAG21/quickref/#sensory-characteristics" TargetMode="External"/><Relationship Id="rId3" Type="http://schemas.openxmlformats.org/officeDocument/2006/relationships/hyperlink" Target="https://www.w3.org/WAI/WCAG21/quickref/#non-text-content" TargetMode="External"/><Relationship Id="rId7" Type="http://schemas.openxmlformats.org/officeDocument/2006/relationships/hyperlink" Target="https://www.w3.org/WAI/WCAG21/quickref/#captions-live" TargetMode="External"/><Relationship Id="rId12" Type="http://schemas.openxmlformats.org/officeDocument/2006/relationships/hyperlink" Target="https://www.w3.org/WAI/WCAG21/quickref/#audio-only-live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w3.org/WAI/WCAG21/quickref/#link-purpose-in-con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audio-description-or-media-alternative-prerecorded" TargetMode="External"/><Relationship Id="rId11" Type="http://schemas.openxmlformats.org/officeDocument/2006/relationships/hyperlink" Target="https://www.w3.org/WAI/WCAG21/quickref/#media-alternative-prerecorded" TargetMode="External"/><Relationship Id="rId5" Type="http://schemas.openxmlformats.org/officeDocument/2006/relationships/hyperlink" Target="https://www.w3.org/WAI/WCAG21/quickref/#captions-prerecorded" TargetMode="External"/><Relationship Id="rId15" Type="http://schemas.openxmlformats.org/officeDocument/2006/relationships/hyperlink" Target="https://www.w3.org/WAI/WCAG21/quickref/#page-titled" TargetMode="External"/><Relationship Id="rId10" Type="http://schemas.openxmlformats.org/officeDocument/2006/relationships/hyperlink" Target="https://www.w3.org/WAI/WCAG21/quickref/#extended-audio-description-prerecorded" TargetMode="External"/><Relationship Id="rId4" Type="http://schemas.openxmlformats.org/officeDocument/2006/relationships/hyperlink" Target="https://www.w3.org/WAI/WCAG21/quickref/#audio-only-and-video-only-prerecorded" TargetMode="External"/><Relationship Id="rId9" Type="http://schemas.openxmlformats.org/officeDocument/2006/relationships/hyperlink" Target="https://www.w3.org/WAI/WCAG21/quickref/#sign-language-prerecorded" TargetMode="External"/><Relationship Id="rId14" Type="http://schemas.openxmlformats.org/officeDocument/2006/relationships/hyperlink" Target="https://www.w3.org/WAI/WCAG21/quickref/#images-of-tex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pronunciation" TargetMode="External"/><Relationship Id="rId3" Type="http://schemas.openxmlformats.org/officeDocument/2006/relationships/hyperlink" Target="https://www.w3.org/WAI/WCAG21/quickref/#headings-and-labels" TargetMode="External"/><Relationship Id="rId7" Type="http://schemas.openxmlformats.org/officeDocument/2006/relationships/hyperlink" Target="https://www.w3.org/WAI/WCAG21/quickref/#reading-lev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abbreviations" TargetMode="External"/><Relationship Id="rId11" Type="http://schemas.openxmlformats.org/officeDocument/2006/relationships/hyperlink" Target="https://www.w3.org/WAI/WCAG21/quickref/#status-messages" TargetMode="External"/><Relationship Id="rId5" Type="http://schemas.openxmlformats.org/officeDocument/2006/relationships/hyperlink" Target="https://www.w3.org/WAI/WCAG21/quickref/#unusual-words" TargetMode="External"/><Relationship Id="rId10" Type="http://schemas.openxmlformats.org/officeDocument/2006/relationships/hyperlink" Target="https://www.w3.org/WAI/WCAG21/quickref/#error-suggestion" TargetMode="External"/><Relationship Id="rId4" Type="http://schemas.openxmlformats.org/officeDocument/2006/relationships/hyperlink" Target="https://www.w3.org/WAI/WCAG21/quickref/#section-headings" TargetMode="External"/><Relationship Id="rId9" Type="http://schemas.openxmlformats.org/officeDocument/2006/relationships/hyperlink" Target="https://www.w3.org/WAI/WCAG21/quickref/#labels-or-instruction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sign-language-prerecorded" TargetMode="External"/><Relationship Id="rId13" Type="http://schemas.openxmlformats.org/officeDocument/2006/relationships/hyperlink" Target="https://www.w3.org/WAI/WCAG21/quickref/#orientation" TargetMode="External"/><Relationship Id="rId18" Type="http://schemas.openxmlformats.org/officeDocument/2006/relationships/hyperlink" Target="https://www.w3.org/WAI/WCAG21/quickref/#contrast-minimum" TargetMode="External"/><Relationship Id="rId3" Type="http://schemas.openxmlformats.org/officeDocument/2006/relationships/hyperlink" Target="https://www.w3.org/WAI/WCAG21/quickref/#audio-only-and-video-only-prerecorded" TargetMode="External"/><Relationship Id="rId7" Type="http://schemas.openxmlformats.org/officeDocument/2006/relationships/hyperlink" Target="https://www.w3.org/WAI/WCAG21/quickref/#audio-description-prerecorded" TargetMode="External"/><Relationship Id="rId12" Type="http://schemas.openxmlformats.org/officeDocument/2006/relationships/hyperlink" Target="https://www.w3.org/WAI/WCAG21/quickref/#meaningful-sequence" TargetMode="External"/><Relationship Id="rId17" Type="http://schemas.openxmlformats.org/officeDocument/2006/relationships/hyperlink" Target="https://www.w3.org/WAI/WCAG21/quickref/#audio-control" TargetMode="External"/><Relationship Id="rId2" Type="http://schemas.openxmlformats.org/officeDocument/2006/relationships/hyperlink" Target="https://www.w3.org/WAI/WCAG21/quickref/#non-text-content" TargetMode="External"/><Relationship Id="rId16" Type="http://schemas.openxmlformats.org/officeDocument/2006/relationships/hyperlink" Target="https://www.w3.org/WAI/WCAG21/quickref/#use-of-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captions-live" TargetMode="External"/><Relationship Id="rId11" Type="http://schemas.openxmlformats.org/officeDocument/2006/relationships/hyperlink" Target="https://www.w3.org/WAI/WCAG21/quickref/#audio-only-live" TargetMode="External"/><Relationship Id="rId5" Type="http://schemas.openxmlformats.org/officeDocument/2006/relationships/hyperlink" Target="https://www.w3.org/WAI/WCAG21/quickref/#audio-description-or-media-alternative-prerecorded" TargetMode="External"/><Relationship Id="rId15" Type="http://schemas.openxmlformats.org/officeDocument/2006/relationships/hyperlink" Target="https://www.w3.org/WAI/WCAG21/quickref/#identify-purpose" TargetMode="External"/><Relationship Id="rId10" Type="http://schemas.openxmlformats.org/officeDocument/2006/relationships/hyperlink" Target="https://www.w3.org/WAI/WCAG21/quickref/#media-alternative-prerecorded" TargetMode="External"/><Relationship Id="rId19" Type="http://schemas.openxmlformats.org/officeDocument/2006/relationships/hyperlink" Target="https://www.w3.org/WAI/WCAG21/quickref/#resize-text" TargetMode="External"/><Relationship Id="rId4" Type="http://schemas.openxmlformats.org/officeDocument/2006/relationships/hyperlink" Target="https://www.w3.org/WAI/WCAG21/quickref/#captions-prerecorded" TargetMode="External"/><Relationship Id="rId9" Type="http://schemas.openxmlformats.org/officeDocument/2006/relationships/hyperlink" Target="https://www.w3.org/WAI/WCAG21/quickref/#extended-audio-description-prerecorded" TargetMode="External"/><Relationship Id="rId14" Type="http://schemas.openxmlformats.org/officeDocument/2006/relationships/hyperlink" Target="https://www.w3.org/WAI/WCAG21/quickref/#identify-input-purpose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text-spacing" TargetMode="External"/><Relationship Id="rId13" Type="http://schemas.openxmlformats.org/officeDocument/2006/relationships/hyperlink" Target="https://www.w3.org/WAI/WCAG21/quickref/#no-timing" TargetMode="External"/><Relationship Id="rId18" Type="http://schemas.openxmlformats.org/officeDocument/2006/relationships/hyperlink" Target="https://www.w3.org/WAI/WCAG21/quickref/#bypass-blocks" TargetMode="External"/><Relationship Id="rId3" Type="http://schemas.openxmlformats.org/officeDocument/2006/relationships/hyperlink" Target="https://www.w3.org/WAI/WCAG21/quickref/#contrast-enhanced" TargetMode="External"/><Relationship Id="rId7" Type="http://schemas.openxmlformats.org/officeDocument/2006/relationships/hyperlink" Target="https://www.w3.org/WAI/WCAG21/quickref/#non-text-contrast" TargetMode="External"/><Relationship Id="rId12" Type="http://schemas.openxmlformats.org/officeDocument/2006/relationships/hyperlink" Target="https://www.w3.org/WAI/WCAG21/quickref/#pause-stop-hide" TargetMode="External"/><Relationship Id="rId17" Type="http://schemas.openxmlformats.org/officeDocument/2006/relationships/hyperlink" Target="https://www.w3.org/WAI/WCAG21/quickref/#animation-from-interactions" TargetMode="External"/><Relationship Id="rId2" Type="http://schemas.openxmlformats.org/officeDocument/2006/relationships/hyperlink" Target="https://www.w3.org/WAI/WCAG21/quickref/#images-of-text" TargetMode="External"/><Relationship Id="rId16" Type="http://schemas.openxmlformats.org/officeDocument/2006/relationships/hyperlink" Target="https://www.w3.org/WAI/WCAG21/quickref/#three-flashes" TargetMode="External"/><Relationship Id="rId20" Type="http://schemas.openxmlformats.org/officeDocument/2006/relationships/hyperlink" Target="https://www.w3.org/WAI/WCAG21/quickref/#link-purpose-in-con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images-of-text-no-exception" TargetMode="External"/><Relationship Id="rId11" Type="http://schemas.openxmlformats.org/officeDocument/2006/relationships/hyperlink" Target="https://www.w3.org/WAI/WCAG21/quickref/#timing-adjustable" TargetMode="External"/><Relationship Id="rId5" Type="http://schemas.openxmlformats.org/officeDocument/2006/relationships/hyperlink" Target="https://www.w3.org/WAI/WCAG21/quickref/#visual-presentation" TargetMode="External"/><Relationship Id="rId15" Type="http://schemas.openxmlformats.org/officeDocument/2006/relationships/hyperlink" Target="https://www.w3.org/WAI/WCAG21/quickref/#three-flashes-or-below-threshold" TargetMode="External"/><Relationship Id="rId10" Type="http://schemas.openxmlformats.org/officeDocument/2006/relationships/hyperlink" Target="https://www.w3.org/WAI/WCAG21/quickref/#character-key-shortcuts" TargetMode="External"/><Relationship Id="rId19" Type="http://schemas.openxmlformats.org/officeDocument/2006/relationships/hyperlink" Target="https://www.w3.org/WAI/WCAG21/quickref/#page-titled" TargetMode="External"/><Relationship Id="rId4" Type="http://schemas.openxmlformats.org/officeDocument/2006/relationships/hyperlink" Target="https://www.w3.org/WAI/WCAG21/quickref/#low-or-no-background-audio" TargetMode="External"/><Relationship Id="rId9" Type="http://schemas.openxmlformats.org/officeDocument/2006/relationships/hyperlink" Target="https://www.w3.org/WAI/WCAG21/quickref/#content-on-hover-or-focus" TargetMode="External"/><Relationship Id="rId14" Type="http://schemas.openxmlformats.org/officeDocument/2006/relationships/hyperlink" Target="https://www.w3.org/WAI/WCAG21/quickref/#interruption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pointer-cancellation" TargetMode="External"/><Relationship Id="rId13" Type="http://schemas.openxmlformats.org/officeDocument/2006/relationships/hyperlink" Target="https://www.w3.org/WAI/WCAG21/quickref/#abbreviations" TargetMode="External"/><Relationship Id="rId18" Type="http://schemas.openxmlformats.org/officeDocument/2006/relationships/hyperlink" Target="https://www.w3.org/WAI/WCAG21/quickref/#change-on-request" TargetMode="External"/><Relationship Id="rId3" Type="http://schemas.openxmlformats.org/officeDocument/2006/relationships/hyperlink" Target="https://www.w3.org/WAI/WCAG21/quickref/#headings-and-labels" TargetMode="External"/><Relationship Id="rId7" Type="http://schemas.openxmlformats.org/officeDocument/2006/relationships/hyperlink" Target="https://www.w3.org/WAI/WCAG21/quickref/#pointer-gestures" TargetMode="External"/><Relationship Id="rId12" Type="http://schemas.openxmlformats.org/officeDocument/2006/relationships/hyperlink" Target="https://www.w3.org/WAI/WCAG21/quickref/#unusual-words" TargetMode="External"/><Relationship Id="rId17" Type="http://schemas.openxmlformats.org/officeDocument/2006/relationships/hyperlink" Target="https://www.w3.org/WAI/WCAG21/quickref/#consistent-identification" TargetMode="External"/><Relationship Id="rId2" Type="http://schemas.openxmlformats.org/officeDocument/2006/relationships/hyperlink" Target="https://www.w3.org/WAI/WCAG21/quickref/#multiple-ways" TargetMode="External"/><Relationship Id="rId16" Type="http://schemas.openxmlformats.org/officeDocument/2006/relationships/hyperlink" Target="https://www.w3.org/WAI/WCAG21/quickref/#consistent-navig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section-headings" TargetMode="External"/><Relationship Id="rId11" Type="http://schemas.openxmlformats.org/officeDocument/2006/relationships/hyperlink" Target="https://www.w3.org/WAI/WCAG21/quickref/#concurrent-input-mechanisms" TargetMode="External"/><Relationship Id="rId5" Type="http://schemas.openxmlformats.org/officeDocument/2006/relationships/hyperlink" Target="https://www.w3.org/WAI/WCAG21/quickref/#link-purpose-link-only" TargetMode="External"/><Relationship Id="rId15" Type="http://schemas.openxmlformats.org/officeDocument/2006/relationships/hyperlink" Target="https://www.w3.org/WAI/WCAG21/quickref/#on-input" TargetMode="External"/><Relationship Id="rId10" Type="http://schemas.openxmlformats.org/officeDocument/2006/relationships/hyperlink" Target="https://www.w3.org/WAI/WCAG21/quickref/#target-size" TargetMode="External"/><Relationship Id="rId4" Type="http://schemas.openxmlformats.org/officeDocument/2006/relationships/hyperlink" Target="https://www.w3.org/WAI/WCAG21/quickref/#location" TargetMode="External"/><Relationship Id="rId9" Type="http://schemas.openxmlformats.org/officeDocument/2006/relationships/hyperlink" Target="https://www.w3.org/WAI/WCAG21/quickref/#motion-actuation" TargetMode="External"/><Relationship Id="rId14" Type="http://schemas.openxmlformats.org/officeDocument/2006/relationships/hyperlink" Target="https://www.w3.org/WAI/WCAG21/quickref/#on-foc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1/quickref/#labels-or-instructions" TargetMode="External"/><Relationship Id="rId7" Type="http://schemas.openxmlformats.org/officeDocument/2006/relationships/hyperlink" Target="https://www.w3.org/WAI/WCAG21/quickref/#error-prevention-all" TargetMode="External"/><Relationship Id="rId2" Type="http://schemas.openxmlformats.org/officeDocument/2006/relationships/hyperlink" Target="https://www.w3.org/WAI/WCAG21/quickref/#error-ident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help" TargetMode="External"/><Relationship Id="rId5" Type="http://schemas.openxmlformats.org/officeDocument/2006/relationships/hyperlink" Target="https://www.w3.org/WAI/WCAG21/quickref/#error-prevention-legal-financial-data" TargetMode="External"/><Relationship Id="rId4" Type="http://schemas.openxmlformats.org/officeDocument/2006/relationships/hyperlink" Target="https://www.w3.org/WAI/WCAG21/quickref/#error-suggestio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sign-language-prerecorded" TargetMode="External"/><Relationship Id="rId13" Type="http://schemas.openxmlformats.org/officeDocument/2006/relationships/hyperlink" Target="https://www.w3.org/WAI/WCAG21/quickref/#meaningful-sequence" TargetMode="External"/><Relationship Id="rId18" Type="http://schemas.openxmlformats.org/officeDocument/2006/relationships/hyperlink" Target="https://www.w3.org/WAI/WCAG21/quickref/#use-of-color" TargetMode="External"/><Relationship Id="rId3" Type="http://schemas.openxmlformats.org/officeDocument/2006/relationships/hyperlink" Target="https://www.w3.org/WAI/WCAG21/quickref/#audio-only-and-video-only-prerecorded" TargetMode="External"/><Relationship Id="rId7" Type="http://schemas.openxmlformats.org/officeDocument/2006/relationships/hyperlink" Target="https://www.w3.org/WAI/WCAG21/quickref/#audio-description-prerecorded" TargetMode="External"/><Relationship Id="rId12" Type="http://schemas.openxmlformats.org/officeDocument/2006/relationships/hyperlink" Target="https://www.w3.org/WAI/WCAG21/quickref/#info-and-relationships" TargetMode="External"/><Relationship Id="rId17" Type="http://schemas.openxmlformats.org/officeDocument/2006/relationships/hyperlink" Target="https://www.w3.org/WAI/WCAG21/quickref/#identify-purpose" TargetMode="External"/><Relationship Id="rId2" Type="http://schemas.openxmlformats.org/officeDocument/2006/relationships/hyperlink" Target="https://www.w3.org/WAI/WCAG21/quickref/#non-text-content" TargetMode="External"/><Relationship Id="rId16" Type="http://schemas.openxmlformats.org/officeDocument/2006/relationships/hyperlink" Target="https://www.w3.org/WAI/WCAG21/quickref/#identify-input-purpose" TargetMode="External"/><Relationship Id="rId20" Type="http://schemas.openxmlformats.org/officeDocument/2006/relationships/hyperlink" Target="https://www.w3.org/WAI/WCAG21/quickref/#contrast-minim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captions-live" TargetMode="External"/><Relationship Id="rId11" Type="http://schemas.openxmlformats.org/officeDocument/2006/relationships/hyperlink" Target="https://www.w3.org/WAI/WCAG21/quickref/#audio-only-live" TargetMode="External"/><Relationship Id="rId5" Type="http://schemas.openxmlformats.org/officeDocument/2006/relationships/hyperlink" Target="https://www.w3.org/WAI/WCAG21/quickref/#audio-description-or-media-alternative-prerecorded" TargetMode="External"/><Relationship Id="rId15" Type="http://schemas.openxmlformats.org/officeDocument/2006/relationships/hyperlink" Target="https://www.w3.org/WAI/WCAG21/quickref/#orientation" TargetMode="External"/><Relationship Id="rId10" Type="http://schemas.openxmlformats.org/officeDocument/2006/relationships/hyperlink" Target="https://www.w3.org/WAI/WCAG21/quickref/#media-alternative-prerecorded" TargetMode="External"/><Relationship Id="rId19" Type="http://schemas.openxmlformats.org/officeDocument/2006/relationships/hyperlink" Target="https://www.w3.org/WAI/WCAG21/quickref/#audio-control" TargetMode="External"/><Relationship Id="rId4" Type="http://schemas.openxmlformats.org/officeDocument/2006/relationships/hyperlink" Target="https://www.w3.org/WAI/WCAG21/quickref/#captions-prerecorded" TargetMode="External"/><Relationship Id="rId9" Type="http://schemas.openxmlformats.org/officeDocument/2006/relationships/hyperlink" Target="https://www.w3.org/WAI/WCAG21/quickref/#extended-audio-description-prerecorded" TargetMode="External"/><Relationship Id="rId14" Type="http://schemas.openxmlformats.org/officeDocument/2006/relationships/hyperlink" Target="https://www.w3.org/WAI/WCAG21/quickref/#sensory-characteristic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images-of-text-no-exception" TargetMode="External"/><Relationship Id="rId13" Type="http://schemas.openxmlformats.org/officeDocument/2006/relationships/hyperlink" Target="https://www.w3.org/WAI/WCAG21/quickref/#keyboard" TargetMode="External"/><Relationship Id="rId18" Type="http://schemas.openxmlformats.org/officeDocument/2006/relationships/hyperlink" Target="https://www.w3.org/WAI/WCAG21/quickref/#pause-stop-hide" TargetMode="External"/><Relationship Id="rId3" Type="http://schemas.openxmlformats.org/officeDocument/2006/relationships/hyperlink" Target="https://www.w3.org/WAI/WCAG21/quickref/#resize-text" TargetMode="External"/><Relationship Id="rId21" Type="http://schemas.openxmlformats.org/officeDocument/2006/relationships/hyperlink" Target="https://www.w3.org/WAI/WCAG21/quickref/#re-authenticating" TargetMode="External"/><Relationship Id="rId7" Type="http://schemas.openxmlformats.org/officeDocument/2006/relationships/hyperlink" Target="https://www.w3.org/WAI/WCAG21/quickref/#visual-presentation" TargetMode="External"/><Relationship Id="rId12" Type="http://schemas.openxmlformats.org/officeDocument/2006/relationships/hyperlink" Target="https://www.w3.org/WAI/WCAG21/quickref/#content-on-hover-or-focus" TargetMode="External"/><Relationship Id="rId17" Type="http://schemas.openxmlformats.org/officeDocument/2006/relationships/hyperlink" Target="https://www.w3.org/WAI/WCAG21/quickref/#timing-adjustable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w3.org/WAI/WCAG21/quickref/#character-key-shortcuts" TargetMode="External"/><Relationship Id="rId20" Type="http://schemas.openxmlformats.org/officeDocument/2006/relationships/hyperlink" Target="https://www.w3.org/WAI/WCAG21/quickref/#interrup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low-or-no-background-audio" TargetMode="External"/><Relationship Id="rId11" Type="http://schemas.openxmlformats.org/officeDocument/2006/relationships/hyperlink" Target="https://www.w3.org/WAI/WCAG21/quickref/#text-spacing" TargetMode="External"/><Relationship Id="rId5" Type="http://schemas.openxmlformats.org/officeDocument/2006/relationships/hyperlink" Target="https://www.w3.org/WAI/WCAG21/quickref/#contrast-enhanced" TargetMode="External"/><Relationship Id="rId15" Type="http://schemas.openxmlformats.org/officeDocument/2006/relationships/hyperlink" Target="https://www.w3.org/WAI/WCAG21/quickref/#keyboard-no-exception" TargetMode="External"/><Relationship Id="rId10" Type="http://schemas.openxmlformats.org/officeDocument/2006/relationships/hyperlink" Target="https://www.w3.org/WAI/WCAG21/quickref/#non-text-contrast" TargetMode="External"/><Relationship Id="rId19" Type="http://schemas.openxmlformats.org/officeDocument/2006/relationships/hyperlink" Target="https://www.w3.org/WAI/WCAG21/quickref/#no-timing" TargetMode="External"/><Relationship Id="rId4" Type="http://schemas.openxmlformats.org/officeDocument/2006/relationships/hyperlink" Target="https://www.w3.org/WAI/WCAG21/quickref/#images-of-text" TargetMode="External"/><Relationship Id="rId9" Type="http://schemas.openxmlformats.org/officeDocument/2006/relationships/hyperlink" Target="https://www.w3.org/WAI/WCAG21/quickref/#reflow" TargetMode="External"/><Relationship Id="rId14" Type="http://schemas.openxmlformats.org/officeDocument/2006/relationships/hyperlink" Target="https://www.w3.org/WAI/WCAG21/quickref/#no-keyboard-trap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focus-order" TargetMode="External"/><Relationship Id="rId13" Type="http://schemas.openxmlformats.org/officeDocument/2006/relationships/hyperlink" Target="https://www.w3.org/WAI/WCAG21/quickref/#location" TargetMode="External"/><Relationship Id="rId18" Type="http://schemas.openxmlformats.org/officeDocument/2006/relationships/hyperlink" Target="https://www.w3.org/WAI/WCAG21/quickref/#label-in-name" TargetMode="External"/><Relationship Id="rId3" Type="http://schemas.openxmlformats.org/officeDocument/2006/relationships/hyperlink" Target="https://www.w3.org/WAI/WCAG21/quickref/#three-flashes-or-below-threshold" TargetMode="External"/><Relationship Id="rId21" Type="http://schemas.openxmlformats.org/officeDocument/2006/relationships/hyperlink" Target="https://www.w3.org/WAI/WCAG21/quickref/#concurrent-input-mechanisms" TargetMode="External"/><Relationship Id="rId7" Type="http://schemas.openxmlformats.org/officeDocument/2006/relationships/hyperlink" Target="https://www.w3.org/WAI/WCAG21/quickref/#page-titled" TargetMode="External"/><Relationship Id="rId12" Type="http://schemas.openxmlformats.org/officeDocument/2006/relationships/hyperlink" Target="https://www.w3.org/WAI/WCAG21/quickref/#focus-visible" TargetMode="External"/><Relationship Id="rId17" Type="http://schemas.openxmlformats.org/officeDocument/2006/relationships/hyperlink" Target="https://www.w3.org/WAI/WCAG21/quickref/#pointer-cancellation" TargetMode="External"/><Relationship Id="rId2" Type="http://schemas.openxmlformats.org/officeDocument/2006/relationships/hyperlink" Target="https://www.w3.org/WAI/WCAG21/quickref/#timeouts" TargetMode="External"/><Relationship Id="rId16" Type="http://schemas.openxmlformats.org/officeDocument/2006/relationships/hyperlink" Target="https://www.w3.org/WAI/WCAG21/quickref/#pointer-gestures" TargetMode="External"/><Relationship Id="rId20" Type="http://schemas.openxmlformats.org/officeDocument/2006/relationships/hyperlink" Target="https://www.w3.org/WAI/WCAG21/quickref/#target-siz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bypass-blocks" TargetMode="External"/><Relationship Id="rId11" Type="http://schemas.openxmlformats.org/officeDocument/2006/relationships/hyperlink" Target="https://www.w3.org/WAI/WCAG21/quickref/#headings-and-labels" TargetMode="External"/><Relationship Id="rId5" Type="http://schemas.openxmlformats.org/officeDocument/2006/relationships/hyperlink" Target="https://www.w3.org/WAI/WCAG21/quickref/#animation-from-interactions" TargetMode="External"/><Relationship Id="rId15" Type="http://schemas.openxmlformats.org/officeDocument/2006/relationships/hyperlink" Target="https://www.w3.org/WAI/WCAG21/quickref/#section-headings" TargetMode="External"/><Relationship Id="rId10" Type="http://schemas.openxmlformats.org/officeDocument/2006/relationships/hyperlink" Target="https://www.w3.org/WAI/WCAG21/quickref/#multiple-ways" TargetMode="External"/><Relationship Id="rId19" Type="http://schemas.openxmlformats.org/officeDocument/2006/relationships/hyperlink" Target="https://www.w3.org/WAI/WCAG21/quickref/#motion-actuation" TargetMode="External"/><Relationship Id="rId4" Type="http://schemas.openxmlformats.org/officeDocument/2006/relationships/hyperlink" Target="https://www.w3.org/WAI/WCAG21/quickref/#three-flashes" TargetMode="External"/><Relationship Id="rId9" Type="http://schemas.openxmlformats.org/officeDocument/2006/relationships/hyperlink" Target="https://www.w3.org/WAI/WCAG21/quickref/#link-purpose-in-context" TargetMode="External"/><Relationship Id="rId14" Type="http://schemas.openxmlformats.org/officeDocument/2006/relationships/hyperlink" Target="https://www.w3.org/WAI/WCAG21/quickref/#link-purpose-link-only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WCAG21/quickref/#on-focus" TargetMode="External"/><Relationship Id="rId13" Type="http://schemas.openxmlformats.org/officeDocument/2006/relationships/hyperlink" Target="https://www.w3.org/WAI/WCAG21/quickref/#error-identification" TargetMode="External"/><Relationship Id="rId18" Type="http://schemas.openxmlformats.org/officeDocument/2006/relationships/hyperlink" Target="https://www.w3.org/WAI/WCAG21/quickref/#error-prevention-all" TargetMode="External"/><Relationship Id="rId3" Type="http://schemas.openxmlformats.org/officeDocument/2006/relationships/hyperlink" Target="https://www.w3.org/WAI/WCAG21/quickref/#language-of-parts" TargetMode="External"/><Relationship Id="rId21" Type="http://schemas.openxmlformats.org/officeDocument/2006/relationships/hyperlink" Target="https://www.w3.org/WAI/WCAG21/quickref/#status-messages" TargetMode="External"/><Relationship Id="rId7" Type="http://schemas.openxmlformats.org/officeDocument/2006/relationships/hyperlink" Target="https://www.w3.org/WAI/WCAG21/quickref/#pronunciation" TargetMode="External"/><Relationship Id="rId12" Type="http://schemas.openxmlformats.org/officeDocument/2006/relationships/hyperlink" Target="https://www.w3.org/WAI/WCAG21/quickref/#change-on-request" TargetMode="External"/><Relationship Id="rId17" Type="http://schemas.openxmlformats.org/officeDocument/2006/relationships/hyperlink" Target="https://www.w3.org/WAI/WCAG21/quickref/#help" TargetMode="External"/><Relationship Id="rId2" Type="http://schemas.openxmlformats.org/officeDocument/2006/relationships/hyperlink" Target="https://www.w3.org/WAI/WCAG21/quickref/#language-of-page" TargetMode="External"/><Relationship Id="rId16" Type="http://schemas.openxmlformats.org/officeDocument/2006/relationships/hyperlink" Target="https://www.w3.org/WAI/WCAG21/quickref/#error-prevention-legal-financial-data" TargetMode="External"/><Relationship Id="rId20" Type="http://schemas.openxmlformats.org/officeDocument/2006/relationships/hyperlink" Target="https://www.w3.org/WAI/WCAG21/quickref/#name-role-val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WCAG21/quickref/#reading-level" TargetMode="External"/><Relationship Id="rId11" Type="http://schemas.openxmlformats.org/officeDocument/2006/relationships/hyperlink" Target="https://www.w3.org/WAI/WCAG21/quickref/#consistent-identification" TargetMode="External"/><Relationship Id="rId5" Type="http://schemas.openxmlformats.org/officeDocument/2006/relationships/hyperlink" Target="https://www.w3.org/WAI/WCAG21/quickref/#abbreviations" TargetMode="External"/><Relationship Id="rId15" Type="http://schemas.openxmlformats.org/officeDocument/2006/relationships/hyperlink" Target="https://www.w3.org/WAI/WCAG21/quickref/#error-suggestion" TargetMode="External"/><Relationship Id="rId10" Type="http://schemas.openxmlformats.org/officeDocument/2006/relationships/hyperlink" Target="https://www.w3.org/WAI/WCAG21/quickref/#consistent-navigation" TargetMode="External"/><Relationship Id="rId19" Type="http://schemas.openxmlformats.org/officeDocument/2006/relationships/hyperlink" Target="https://www.w3.org/WAI/WCAG21/quickref/#parsing" TargetMode="External"/><Relationship Id="rId4" Type="http://schemas.openxmlformats.org/officeDocument/2006/relationships/hyperlink" Target="https://www.w3.org/WAI/WCAG21/quickref/#unusual-words" TargetMode="External"/><Relationship Id="rId9" Type="http://schemas.openxmlformats.org/officeDocument/2006/relationships/hyperlink" Target="https://www.w3.org/WAI/WCAG21/quickref/#on-input" TargetMode="External"/><Relationship Id="rId14" Type="http://schemas.openxmlformats.org/officeDocument/2006/relationships/hyperlink" Target="https://www.w3.org/WAI/WCAG21/quickref/#labels-or-instruc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age" TargetMode="External"/><Relationship Id="rId7" Type="http://schemas.openxmlformats.org/officeDocument/2006/relationships/hyperlink" Target="https://www.w3.org/WAI/" TargetMode="External"/><Relationship Id="rId2" Type="http://schemas.openxmlformats.org/officeDocument/2006/relationships/hyperlink" Target="https://en.wikipedia.org/wiki/Accessi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EO/Drafts/bcase/resources" TargetMode="External"/><Relationship Id="rId5" Type="http://schemas.openxmlformats.org/officeDocument/2006/relationships/hyperlink" Target="https://en.wikipedia.org/wiki/Assistive_technology" TargetMode="External"/><Relationship Id="rId4" Type="http://schemas.openxmlformats.org/officeDocument/2006/relationships/hyperlink" Target="https://www.who.int/disabilities/world_report/2011/report/e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ABBA-8835-440B-A4F9-36978EB6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50810"/>
            <a:ext cx="8361229" cy="1086238"/>
          </a:xfrm>
        </p:spPr>
        <p:txBody>
          <a:bodyPr/>
          <a:lstStyle/>
          <a:p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Accessibility for Content Developer, Designer, Web Developer and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9C2A-203B-405B-825D-AA75438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differently</a:t>
            </a:r>
            <a:r>
              <a:rPr 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abled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digitally</a:t>
            </a:r>
            <a:r>
              <a:rPr 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enabled</a:t>
            </a:r>
            <a:r>
              <a:rPr lang="en-US" sz="2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</a:t>
            </a:r>
          </a:p>
          <a:p>
            <a:endParaRPr lang="en-US" sz="2400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2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Part 1 of 2</a:t>
            </a:r>
          </a:p>
        </p:txBody>
      </p:sp>
    </p:spTree>
    <p:extLst>
      <p:ext uri="{BB962C8B-B14F-4D97-AF65-F5344CB8AC3E}">
        <p14:creationId xmlns:p14="http://schemas.microsoft.com/office/powerpoint/2010/main" val="388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452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Case Studies of Accessibility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18D9E-B46C-414F-AE11-BB2411940704}"/>
              </a:ext>
            </a:extLst>
          </p:cNvPr>
          <p:cNvSpPr/>
          <p:nvPr/>
        </p:nvSpPr>
        <p:spPr>
          <a:xfrm>
            <a:off x="1371599" y="1093887"/>
            <a:ext cx="104733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Tesco Access Site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- 35 thousand pounds to build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million pounds a year in resultant revenue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(2004, UK)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Legal &amp; General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achieved 50% more natural search visitors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many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conversions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(2007, UK)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CNET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30% increase in CNET traffic from Google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they started providing transcripts. We saw a significant increase in SEO referrals when we launched an HTML version of our site, the major component of which was our transcripts. - Justin Eckhouse, CNET,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Sydney Olympic Games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pay 20 thousand dollars in damages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poor accessibility (2000, Australia)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Target Corporation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paid 6 million dollars in damages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action by US National Federation for the Blind (2008, 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Amex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America Express hit the headlines after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excluding visually impaired customers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making its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statements less accessible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format change (2008, UK)</a:t>
            </a:r>
          </a:p>
        </p:txBody>
      </p:sp>
    </p:spTree>
    <p:extLst>
      <p:ext uri="{BB962C8B-B14F-4D97-AF65-F5344CB8AC3E}">
        <p14:creationId xmlns:p14="http://schemas.microsoft.com/office/powerpoint/2010/main" val="117171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24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Need for Compliance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6F0712E-E96F-40C3-8D85-D66EB1F53D4B}"/>
              </a:ext>
            </a:extLst>
          </p:cNvPr>
          <p:cNvSpPr txBox="1"/>
          <p:nvPr/>
        </p:nvSpPr>
        <p:spPr>
          <a:xfrm>
            <a:off x="1295400" y="745435"/>
            <a:ext cx="106317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WCAG Publish Timelines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1999 - WCAG 1.0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2008 - WCAG 2.0 (testable statements and were technology agnostic)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2012 - WCAG 2.0 became ISO standard, ISO/IEC 40500:2012 </a:t>
            </a:r>
          </a:p>
          <a:p>
            <a:pPr marL="1249985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Eventually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adopted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across industry, government and many private organizations.</a:t>
            </a:r>
          </a:p>
          <a:p>
            <a:endParaRPr lang="en-US" sz="2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Need for WCAG 2.1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Technology is continuously evolving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Moved from brick mobile to touch screen smart phones.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New modalities - Gesture based, voice-controls, multi-touch interfaces.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WCAG 2.0 covers wide range 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multiple disabilities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But the needs of users with low-vision and cognitive impairment weren't fully accommodated in WCAG 2.0. </a:t>
            </a:r>
          </a:p>
          <a:p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June 2018 – WCAG 2.1 </a:t>
            </a:r>
          </a:p>
          <a:p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WCAG 2.1 new guideline and success criteria focus three major groups: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cognitive or learning disabilities,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Speech recognition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low vision,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disabilities 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9029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5131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Conformance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8702F-BC40-4DBA-8B37-8780337F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47849"/>
            <a:ext cx="10606314" cy="59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levels of conformance:</a:t>
            </a:r>
          </a:p>
          <a:p>
            <a:pPr marL="1257300" indent="-342900"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tabLst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Level A: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satisfied otherwise one or more group will find access to content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impossible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It’s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requirement.</a:t>
            </a:r>
          </a:p>
          <a:p>
            <a:pPr marL="1257300" indent="-342900"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tabLst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Level AA: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satisfied otherwise one or more group will find access to content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Removes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barriers.</a:t>
            </a:r>
          </a:p>
          <a:p>
            <a:pPr marL="1257300" indent="-342900"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tabLst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Level AAA: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satisfied otherwise one or more group will find access to content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Improves accessibility.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accessibility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WCAG 2.1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 total of 12 Guidelines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Guideline has some Success Criteria  that are at either level of conformance. Total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 Success Criteria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A Beginner's Guide to Designing for Accessibility | Punchkick ...">
            <a:extLst>
              <a:ext uri="{FF2B5EF4-FFF2-40B4-BE49-F238E27FC236}">
                <a16:creationId xmlns:a16="http://schemas.microsoft.com/office/drawing/2014/main" id="{32196F73-32AD-4705-9F3B-AF6023E4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124" y="1944258"/>
            <a:ext cx="7198750" cy="29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339" y="1944225"/>
            <a:ext cx="3176246" cy="1484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cap="all" dirty="0"/>
              <a:t>Accessibility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90436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88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for Web Application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6E9197-3CA2-4729-944C-36490096A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497115"/>
              </p:ext>
            </p:extLst>
          </p:nvPr>
        </p:nvGraphicFramePr>
        <p:xfrm>
          <a:off x="1382487" y="1785257"/>
          <a:ext cx="10156370" cy="227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38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7" y="428861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cap="all" dirty="0"/>
              <a:t>Accessibility Guidelines for Content Developer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AC4CB3-B76F-48C5-8F72-2D1C1210A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4246"/>
              </p:ext>
            </p:extLst>
          </p:nvPr>
        </p:nvGraphicFramePr>
        <p:xfrm>
          <a:off x="116115" y="640080"/>
          <a:ext cx="7867319" cy="61010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79576">
                  <a:extLst>
                    <a:ext uri="{9D8B030D-6E8A-4147-A177-3AD203B41FA5}">
                      <a16:colId xmlns:a16="http://schemas.microsoft.com/office/drawing/2014/main" val="2724000333"/>
                    </a:ext>
                  </a:extLst>
                </a:gridCol>
                <a:gridCol w="1431389">
                  <a:extLst>
                    <a:ext uri="{9D8B030D-6E8A-4147-A177-3AD203B41FA5}">
                      <a16:colId xmlns:a16="http://schemas.microsoft.com/office/drawing/2014/main" val="1283835250"/>
                    </a:ext>
                  </a:extLst>
                </a:gridCol>
                <a:gridCol w="1555333">
                  <a:extLst>
                    <a:ext uri="{9D8B030D-6E8A-4147-A177-3AD203B41FA5}">
                      <a16:colId xmlns:a16="http://schemas.microsoft.com/office/drawing/2014/main" val="114617840"/>
                    </a:ext>
                  </a:extLst>
                </a:gridCol>
                <a:gridCol w="1301021">
                  <a:extLst>
                    <a:ext uri="{9D8B030D-6E8A-4147-A177-3AD203B41FA5}">
                      <a16:colId xmlns:a16="http://schemas.microsoft.com/office/drawing/2014/main" val="3326728517"/>
                    </a:ext>
                  </a:extLst>
                </a:gridCol>
              </a:tblGrid>
              <a:tr h="688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215872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1.1.1 Non-text Content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418402"/>
                  </a:ext>
                </a:extLst>
              </a:tr>
              <a:tr h="58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1.2.1 Audio-only and Video-only (Prerecorded)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8292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1.2.2 Captions (Prerecorded)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65235"/>
                  </a:ext>
                </a:extLst>
              </a:tr>
              <a:tr h="58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1.2.3 Audio Description or Media Alternative (Prerecorded)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00466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1.2.4 Captions (Live)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029868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1.2.5 Audio Description (Prerecorded)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79309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1.2.6 Sign Language (Prerecorded)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694968"/>
                  </a:ext>
                </a:extLst>
              </a:tr>
              <a:tr h="58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1.2.7 Extended Audio Description (Prerecorded)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47514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1.2.8 Media Alternative (Prerecorded)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28957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1.2.9 Audio-only (Live)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62026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1.3.3 Sensory Characteristics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008665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1.4.5 Images of Text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06158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2.4.2 Page Titled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122532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2.4.4 Link Purpose (In Context)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4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2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030" y="18558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cap="all" dirty="0"/>
              <a:t>Accessibility Guidelines for Content Developer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AC4CB3-B76F-48C5-8F72-2D1C1210A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57245"/>
              </p:ext>
            </p:extLst>
          </p:nvPr>
        </p:nvGraphicFramePr>
        <p:xfrm>
          <a:off x="217714" y="640080"/>
          <a:ext cx="7765721" cy="36749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724000333"/>
                    </a:ext>
                  </a:extLst>
                </a:gridCol>
                <a:gridCol w="1468197">
                  <a:extLst>
                    <a:ext uri="{9D8B030D-6E8A-4147-A177-3AD203B41FA5}">
                      <a16:colId xmlns:a16="http://schemas.microsoft.com/office/drawing/2014/main" val="1283835250"/>
                    </a:ext>
                  </a:extLst>
                </a:gridCol>
                <a:gridCol w="1863704">
                  <a:extLst>
                    <a:ext uri="{9D8B030D-6E8A-4147-A177-3AD203B41FA5}">
                      <a16:colId xmlns:a16="http://schemas.microsoft.com/office/drawing/2014/main" val="114617840"/>
                    </a:ext>
                  </a:extLst>
                </a:gridCol>
                <a:gridCol w="1284220">
                  <a:extLst>
                    <a:ext uri="{9D8B030D-6E8A-4147-A177-3AD203B41FA5}">
                      <a16:colId xmlns:a16="http://schemas.microsoft.com/office/drawing/2014/main" val="3326728517"/>
                    </a:ext>
                  </a:extLst>
                </a:gridCol>
              </a:tblGrid>
              <a:tr h="3223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cap="none" spc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cap="none" spc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40677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215872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2.4.6 Headings and Labels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217932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2.4.10 Section Headings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67557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3.1.3 Unusual Words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744136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3.1.4 Abbreviations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27320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3.1.5 Reading Level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027755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3.1.6 Pronunciation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29421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3.3.2 Labels or Instructions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377869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3.3.3 Error Suggestion</a:t>
                      </a:r>
                      <a:endParaRPr lang="en-US" sz="1700" b="0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99636"/>
                  </a:ext>
                </a:extLst>
              </a:tr>
              <a:tr h="237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4.1.3 Status Messages</a:t>
                      </a:r>
                      <a:endParaRPr lang="en-US" sz="17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Robust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207" marR="33207" marT="3199" marB="664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1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2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88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Designer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3CC07-2E76-4E6C-9359-26204C6F4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30723"/>
              </p:ext>
            </p:extLst>
          </p:nvPr>
        </p:nvGraphicFramePr>
        <p:xfrm>
          <a:off x="971549" y="1129150"/>
          <a:ext cx="10751457" cy="558708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116333">
                  <a:extLst>
                    <a:ext uri="{9D8B030D-6E8A-4147-A177-3AD203B41FA5}">
                      <a16:colId xmlns:a16="http://schemas.microsoft.com/office/drawing/2014/main" val="402331813"/>
                    </a:ext>
                  </a:extLst>
                </a:gridCol>
                <a:gridCol w="1949933">
                  <a:extLst>
                    <a:ext uri="{9D8B030D-6E8A-4147-A177-3AD203B41FA5}">
                      <a16:colId xmlns:a16="http://schemas.microsoft.com/office/drawing/2014/main" val="3746032698"/>
                    </a:ext>
                  </a:extLst>
                </a:gridCol>
                <a:gridCol w="2254050">
                  <a:extLst>
                    <a:ext uri="{9D8B030D-6E8A-4147-A177-3AD203B41FA5}">
                      <a16:colId xmlns:a16="http://schemas.microsoft.com/office/drawing/2014/main" val="846109200"/>
                    </a:ext>
                  </a:extLst>
                </a:gridCol>
                <a:gridCol w="1431141">
                  <a:extLst>
                    <a:ext uri="{9D8B030D-6E8A-4147-A177-3AD203B41FA5}">
                      <a16:colId xmlns:a16="http://schemas.microsoft.com/office/drawing/2014/main" val="224997852"/>
                    </a:ext>
                  </a:extLst>
                </a:gridCol>
              </a:tblGrid>
              <a:tr h="16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990192147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1.1.1 Non-text Content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4207579277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1.2.1 Audio-only and Video-only (Prerecorded)</a:t>
                      </a:r>
                      <a:endParaRPr lang="en-US" sz="17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156994833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1.2.2 Captions (Prerecorded)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492315485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1.2.3 Audio Description or Media Alternative (Prerecorded)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681754826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1.2.4 Captions (Live)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375764701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1.2.5 Audio Description (Prerecorded)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60779101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1.2.6 Sign Language (Prerecorded)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41953627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1.2.7 Extended Audio Description (Prerecorded)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33810281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1.2.8 Media Alternative (Prerecorded)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571408546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1.2.9 Audio-only (Live)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571990224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1.3.2 Meaningful Sequence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292710281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1.3.4 Orientation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077180670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1.3.5 Identify Input Purpose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78239139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1.3.6 Identify Purpose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783761875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 Use of Color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886683519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1.4.2 Audio Control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76786146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1.4.3 Contrast (Minimum)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389871267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1.4.4 Resize text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23733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21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88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Designer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3CC07-2E76-4E6C-9359-26204C6F4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8417"/>
              </p:ext>
            </p:extLst>
          </p:nvPr>
        </p:nvGraphicFramePr>
        <p:xfrm>
          <a:off x="933449" y="1129150"/>
          <a:ext cx="10751457" cy="55899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116333">
                  <a:extLst>
                    <a:ext uri="{9D8B030D-6E8A-4147-A177-3AD203B41FA5}">
                      <a16:colId xmlns:a16="http://schemas.microsoft.com/office/drawing/2014/main" val="402331813"/>
                    </a:ext>
                  </a:extLst>
                </a:gridCol>
                <a:gridCol w="1949933">
                  <a:extLst>
                    <a:ext uri="{9D8B030D-6E8A-4147-A177-3AD203B41FA5}">
                      <a16:colId xmlns:a16="http://schemas.microsoft.com/office/drawing/2014/main" val="3746032698"/>
                    </a:ext>
                  </a:extLst>
                </a:gridCol>
                <a:gridCol w="2254050">
                  <a:extLst>
                    <a:ext uri="{9D8B030D-6E8A-4147-A177-3AD203B41FA5}">
                      <a16:colId xmlns:a16="http://schemas.microsoft.com/office/drawing/2014/main" val="846109200"/>
                    </a:ext>
                  </a:extLst>
                </a:gridCol>
                <a:gridCol w="1431141">
                  <a:extLst>
                    <a:ext uri="{9D8B030D-6E8A-4147-A177-3AD203B41FA5}">
                      <a16:colId xmlns:a16="http://schemas.microsoft.com/office/drawing/2014/main" val="224997852"/>
                    </a:ext>
                  </a:extLst>
                </a:gridCol>
              </a:tblGrid>
              <a:tr h="16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990192147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1.4.5 Images of Text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075274565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1.4.6 Contrast (Enhanced)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060802064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1.4.7 Low or No Background Audio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34034481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1.4.8 Visual Presentation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8836784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1.4.9 Images of Text (No Exception)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4089632723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1.4.11 Non-text Contrast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24331792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1.4.12 Text Spacing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636489411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1.4.13 Content on Hover or Focus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99725196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2.1.4 Character Key Shortcuts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023212650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2.2.1 Timing Adjustable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21927981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2.2.2 Pause, Stop, Hide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097606903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2.2.3 No Timing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55269344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2.2.4 Interruptions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327750179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2.3.1 Three Flashes or Below Threshold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913077316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2.3.2 Three Flashes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997308480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2.3.3 Animation from Interactions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408770439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2.4.1 Bypass Blocks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669847884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2.4.2 Page Titled</a:t>
                      </a:r>
                      <a:endParaRPr lang="en-US" sz="17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173521918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2.4.4 Link Purpose (In Context)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38941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5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88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Designer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3CC07-2E76-4E6C-9359-26204C6F4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38008"/>
              </p:ext>
            </p:extLst>
          </p:nvPr>
        </p:nvGraphicFramePr>
        <p:xfrm>
          <a:off x="895349" y="1224396"/>
          <a:ext cx="10751457" cy="56336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116333">
                  <a:extLst>
                    <a:ext uri="{9D8B030D-6E8A-4147-A177-3AD203B41FA5}">
                      <a16:colId xmlns:a16="http://schemas.microsoft.com/office/drawing/2014/main" val="402331813"/>
                    </a:ext>
                  </a:extLst>
                </a:gridCol>
                <a:gridCol w="1949933">
                  <a:extLst>
                    <a:ext uri="{9D8B030D-6E8A-4147-A177-3AD203B41FA5}">
                      <a16:colId xmlns:a16="http://schemas.microsoft.com/office/drawing/2014/main" val="3746032698"/>
                    </a:ext>
                  </a:extLst>
                </a:gridCol>
                <a:gridCol w="2254050">
                  <a:extLst>
                    <a:ext uri="{9D8B030D-6E8A-4147-A177-3AD203B41FA5}">
                      <a16:colId xmlns:a16="http://schemas.microsoft.com/office/drawing/2014/main" val="846109200"/>
                    </a:ext>
                  </a:extLst>
                </a:gridCol>
                <a:gridCol w="1431141">
                  <a:extLst>
                    <a:ext uri="{9D8B030D-6E8A-4147-A177-3AD203B41FA5}">
                      <a16:colId xmlns:a16="http://schemas.microsoft.com/office/drawing/2014/main" val="224997852"/>
                    </a:ext>
                  </a:extLst>
                </a:gridCol>
              </a:tblGrid>
              <a:tr h="681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990192147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2.4.5 Multiple Ways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27475398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2.4.6 Headings and Labels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749684604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2.4.8 Location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941997146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2.4.9 Link Purpose (Link Only)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709329499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2.4.10 Section Headings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4178260784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2.5.1 Pointer Gestures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4259405587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2.5.2 Pointer Cancellation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800318330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2.5.4 Motion Actuation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525935386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2.5.5 Target Size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285742016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2.5.6 Concurrent Input Mechanisms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55581816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3.1.3 Unusual Words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868870530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3.1.4 Abbreviations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849464468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3.2.1 On Focus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884063345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3.2.2 On Input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49721652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3.2.3 Consistent Navigation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705043445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3.2.4 Consistent Identification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4008627330"/>
                  </a:ext>
                </a:extLst>
              </a:tr>
              <a:tr h="291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3.2.5 Change on Request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379393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3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4"/>
            <a:ext cx="9601200" cy="495505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Types of Disabilities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Compliance 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Studies of Accessibilities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Need for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Conformance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for Content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for Designer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for Code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for Tester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0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88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Designer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3CC07-2E76-4E6C-9359-26204C6F4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18507"/>
              </p:ext>
            </p:extLst>
          </p:nvPr>
        </p:nvGraphicFramePr>
        <p:xfrm>
          <a:off x="971549" y="1244669"/>
          <a:ext cx="10751457" cy="21843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116333">
                  <a:extLst>
                    <a:ext uri="{9D8B030D-6E8A-4147-A177-3AD203B41FA5}">
                      <a16:colId xmlns:a16="http://schemas.microsoft.com/office/drawing/2014/main" val="402331813"/>
                    </a:ext>
                  </a:extLst>
                </a:gridCol>
                <a:gridCol w="1949933">
                  <a:extLst>
                    <a:ext uri="{9D8B030D-6E8A-4147-A177-3AD203B41FA5}">
                      <a16:colId xmlns:a16="http://schemas.microsoft.com/office/drawing/2014/main" val="3746032698"/>
                    </a:ext>
                  </a:extLst>
                </a:gridCol>
                <a:gridCol w="2254050">
                  <a:extLst>
                    <a:ext uri="{9D8B030D-6E8A-4147-A177-3AD203B41FA5}">
                      <a16:colId xmlns:a16="http://schemas.microsoft.com/office/drawing/2014/main" val="846109200"/>
                    </a:ext>
                  </a:extLst>
                </a:gridCol>
                <a:gridCol w="1431141">
                  <a:extLst>
                    <a:ext uri="{9D8B030D-6E8A-4147-A177-3AD203B41FA5}">
                      <a16:colId xmlns:a16="http://schemas.microsoft.com/office/drawing/2014/main" val="224997852"/>
                    </a:ext>
                  </a:extLst>
                </a:gridCol>
              </a:tblGrid>
              <a:tr h="16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990192147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3.3.1 Error Identification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67505403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3.3.2 Labels or Instructions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053688612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3.3.3 Error Suggestion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286686018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3.3.4 Error Prevention (Legal, Financial, Data)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558333294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3.3.5 Help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1675554205"/>
                  </a:ext>
                </a:extLst>
              </a:tr>
              <a:tr h="89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3.3.6 Error Prevention (All)</a:t>
                      </a:r>
                      <a:endParaRPr lang="en-US" sz="17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3" marR="2893" marT="2893" marB="0" anchor="b"/>
                </a:tc>
                <a:extLst>
                  <a:ext uri="{0D108BD9-81ED-4DB2-BD59-A6C34878D82A}">
                    <a16:rowId xmlns:a16="http://schemas.microsoft.com/office/drawing/2014/main" val="279994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6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6159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Code Developer and Tester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D6F42-4AB4-4C4F-96BC-BF3E35F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20663"/>
              </p:ext>
            </p:extLst>
          </p:nvPr>
        </p:nvGraphicFramePr>
        <p:xfrm>
          <a:off x="933450" y="815821"/>
          <a:ext cx="10706099" cy="58360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312594">
                  <a:extLst>
                    <a:ext uri="{9D8B030D-6E8A-4147-A177-3AD203B41FA5}">
                      <a16:colId xmlns:a16="http://schemas.microsoft.com/office/drawing/2014/main" val="3406768202"/>
                    </a:ext>
                  </a:extLst>
                </a:gridCol>
                <a:gridCol w="1643614">
                  <a:extLst>
                    <a:ext uri="{9D8B030D-6E8A-4147-A177-3AD203B41FA5}">
                      <a16:colId xmlns:a16="http://schemas.microsoft.com/office/drawing/2014/main" val="437628185"/>
                    </a:ext>
                  </a:extLst>
                </a:gridCol>
                <a:gridCol w="1643614">
                  <a:extLst>
                    <a:ext uri="{9D8B030D-6E8A-4147-A177-3AD203B41FA5}">
                      <a16:colId xmlns:a16="http://schemas.microsoft.com/office/drawing/2014/main" val="3363633447"/>
                    </a:ext>
                  </a:extLst>
                </a:gridCol>
                <a:gridCol w="1899956">
                  <a:extLst>
                    <a:ext uri="{9D8B030D-6E8A-4147-A177-3AD203B41FA5}">
                      <a16:colId xmlns:a16="http://schemas.microsoft.com/office/drawing/2014/main" val="1552336508"/>
                    </a:ext>
                  </a:extLst>
                </a:gridCol>
                <a:gridCol w="1206321">
                  <a:extLst>
                    <a:ext uri="{9D8B030D-6E8A-4147-A177-3AD203B41FA5}">
                      <a16:colId xmlns:a16="http://schemas.microsoft.com/office/drawing/2014/main" val="1381835281"/>
                    </a:ext>
                  </a:extLst>
                </a:gridCol>
              </a:tblGrid>
              <a:tr h="3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extLst>
                  <a:ext uri="{0D108BD9-81ED-4DB2-BD59-A6C34878D82A}">
                    <a16:rowId xmlns:a16="http://schemas.microsoft.com/office/drawing/2014/main" val="236375613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1.1.1 Non-text Content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881548676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1.2.1 Audio-only and Video-only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72035518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1.2.2 Captions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999274041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1.2.3 Audio Description or Media Alternative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037912746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1.2.4 Captions (Live)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6378230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1.2.5 Audio Description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60306816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1.2.6 Sign Language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620907556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1.2.7 Extended Audio Description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387637948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1.2.8 Media Alternative (Prerecorded)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3454052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1.2.9 Audio-only (Live)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53227958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1.3.1 Info and Relationships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330291592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1.3.2 Meaningful Sequence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67204511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1.3.3 Sensory Characteristics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961258189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1.3.4 Orientation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895767711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1.3.5 Identify Input Purpose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1538247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1.3.6 Identify Purpose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604867775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 Use of Color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169708456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1.4.2 Audio Control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05348845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1.4.3 Contrast (Minimum)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07756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15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6159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Code Developer and Tester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D6F42-4AB4-4C4F-96BC-BF3E35F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37707"/>
              </p:ext>
            </p:extLst>
          </p:nvPr>
        </p:nvGraphicFramePr>
        <p:xfrm>
          <a:off x="971550" y="780144"/>
          <a:ext cx="10706099" cy="55769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094746">
                  <a:extLst>
                    <a:ext uri="{9D8B030D-6E8A-4147-A177-3AD203B41FA5}">
                      <a16:colId xmlns:a16="http://schemas.microsoft.com/office/drawing/2014/main" val="3406768202"/>
                    </a:ext>
                  </a:extLst>
                </a:gridCol>
                <a:gridCol w="1941707">
                  <a:extLst>
                    <a:ext uri="{9D8B030D-6E8A-4147-A177-3AD203B41FA5}">
                      <a16:colId xmlns:a16="http://schemas.microsoft.com/office/drawing/2014/main" val="437628185"/>
                    </a:ext>
                  </a:extLst>
                </a:gridCol>
                <a:gridCol w="2244541">
                  <a:extLst>
                    <a:ext uri="{9D8B030D-6E8A-4147-A177-3AD203B41FA5}">
                      <a16:colId xmlns:a16="http://schemas.microsoft.com/office/drawing/2014/main" val="1552336508"/>
                    </a:ext>
                  </a:extLst>
                </a:gridCol>
                <a:gridCol w="1425105">
                  <a:extLst>
                    <a:ext uri="{9D8B030D-6E8A-4147-A177-3AD203B41FA5}">
                      <a16:colId xmlns:a16="http://schemas.microsoft.com/office/drawing/2014/main" val="1381835281"/>
                    </a:ext>
                  </a:extLst>
                </a:gridCol>
              </a:tblGrid>
              <a:tr h="3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extLst>
                  <a:ext uri="{0D108BD9-81ED-4DB2-BD59-A6C34878D82A}">
                    <a16:rowId xmlns:a16="http://schemas.microsoft.com/office/drawing/2014/main" val="236375613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1.4.4 Resize text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42309929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1.4.5 Images of Text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19779553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1.4.6 Contrast (Enhanced)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59928082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1.4.7 Low or No Background Audio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92870555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1.4.8 Visual Presentation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24980907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1.4.9 Images of Text (No Exception)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835967701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1.4.10 Reflow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50055064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1.4.11 Non-text Contrast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860495302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1.4.12 Text Spacing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356093346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1.4.13 Content on Hover or Focus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Perceivable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376586545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2.1.1 Keyboard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832217899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2.1.2 No Keyboard Trap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19071271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2.1.3 Keyboard (No Exception)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02068364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2.1.4 Character Key Shortcuts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199402403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2.2.1 Timing Adjustable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150627022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2.2.2 Pause, Stop, Hide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459017889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2.2.3 No Timing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62949729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2.2.4 Interruptions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570133459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2.2.5 Re-authenticating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43739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3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6159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Code Developer and Tester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D6F42-4AB4-4C4F-96BC-BF3E35F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40248"/>
              </p:ext>
            </p:extLst>
          </p:nvPr>
        </p:nvGraphicFramePr>
        <p:xfrm>
          <a:off x="914400" y="722986"/>
          <a:ext cx="10706099" cy="592885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094746">
                  <a:extLst>
                    <a:ext uri="{9D8B030D-6E8A-4147-A177-3AD203B41FA5}">
                      <a16:colId xmlns:a16="http://schemas.microsoft.com/office/drawing/2014/main" val="3406768202"/>
                    </a:ext>
                  </a:extLst>
                </a:gridCol>
                <a:gridCol w="1941707">
                  <a:extLst>
                    <a:ext uri="{9D8B030D-6E8A-4147-A177-3AD203B41FA5}">
                      <a16:colId xmlns:a16="http://schemas.microsoft.com/office/drawing/2014/main" val="437628185"/>
                    </a:ext>
                  </a:extLst>
                </a:gridCol>
                <a:gridCol w="2244541">
                  <a:extLst>
                    <a:ext uri="{9D8B030D-6E8A-4147-A177-3AD203B41FA5}">
                      <a16:colId xmlns:a16="http://schemas.microsoft.com/office/drawing/2014/main" val="1552336508"/>
                    </a:ext>
                  </a:extLst>
                </a:gridCol>
                <a:gridCol w="1425105">
                  <a:extLst>
                    <a:ext uri="{9D8B030D-6E8A-4147-A177-3AD203B41FA5}">
                      <a16:colId xmlns:a16="http://schemas.microsoft.com/office/drawing/2014/main" val="1381835281"/>
                    </a:ext>
                  </a:extLst>
                </a:gridCol>
              </a:tblGrid>
              <a:tr h="621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extLst>
                  <a:ext uri="{0D108BD9-81ED-4DB2-BD59-A6C34878D82A}">
                    <a16:rowId xmlns:a16="http://schemas.microsoft.com/office/drawing/2014/main" val="2363756137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2.2.6 Timeouts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745393688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2.3.1 Three Flashes or Below Threshold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489424015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2.3.2 Three Flashes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002329563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2.3.3 Animation from Interactions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856749663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2.4.1 Bypass Blocks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403364767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2.4.2 Page Titled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652057796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2.4.3 Focus Order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672294359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2.4.4 Link Purpose (In Context)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97988929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2.4.5 Multiple Ways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647285821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2.4.6 Headings and Labels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89781823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2.4.7 Focus Visible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362299249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2.4.8 Location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693713280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2.4.9 Link Purpose (Link Only)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968759301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2.4.10 Section Headings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232826246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2.5.1 Pointer Gestures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004606718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2.5.2 Pointer Cancellation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877916866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2.5.3 Label in Name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658926081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2.5.4 Motion Actuation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998946783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2.5.5 Target Size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679382833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2.5.6 Concurrent Input Mechanisms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0264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87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6159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 for Code Developer and Tester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D6F42-4AB4-4C4F-96BC-BF3E35F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36238"/>
              </p:ext>
            </p:extLst>
          </p:nvPr>
        </p:nvGraphicFramePr>
        <p:xfrm>
          <a:off x="990600" y="813580"/>
          <a:ext cx="10706099" cy="583826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094746">
                  <a:extLst>
                    <a:ext uri="{9D8B030D-6E8A-4147-A177-3AD203B41FA5}">
                      <a16:colId xmlns:a16="http://schemas.microsoft.com/office/drawing/2014/main" val="3406768202"/>
                    </a:ext>
                  </a:extLst>
                </a:gridCol>
                <a:gridCol w="1941707">
                  <a:extLst>
                    <a:ext uri="{9D8B030D-6E8A-4147-A177-3AD203B41FA5}">
                      <a16:colId xmlns:a16="http://schemas.microsoft.com/office/drawing/2014/main" val="437628185"/>
                    </a:ext>
                  </a:extLst>
                </a:gridCol>
                <a:gridCol w="2244541">
                  <a:extLst>
                    <a:ext uri="{9D8B030D-6E8A-4147-A177-3AD203B41FA5}">
                      <a16:colId xmlns:a16="http://schemas.microsoft.com/office/drawing/2014/main" val="1552336508"/>
                    </a:ext>
                  </a:extLst>
                </a:gridCol>
                <a:gridCol w="1425105">
                  <a:extLst>
                    <a:ext uri="{9D8B030D-6E8A-4147-A177-3AD203B41FA5}">
                      <a16:colId xmlns:a16="http://schemas.microsoft.com/office/drawing/2014/main" val="1381835281"/>
                    </a:ext>
                  </a:extLst>
                </a:gridCol>
              </a:tblGrid>
              <a:tr h="3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Of Conformance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WCAG Version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extLst>
                  <a:ext uri="{0D108BD9-81ED-4DB2-BD59-A6C34878D82A}">
                    <a16:rowId xmlns:a16="http://schemas.microsoft.com/office/drawing/2014/main" val="236375613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3.1.1 Language of Page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89178360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3.1.2 Language of Parts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810607768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3.1.3 Unusual Words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715337922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3.1.4 Abbreviations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697047926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3.1.5 Reading Level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244107755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3.1.6 Pronunciation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090332641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3.2.1 On Focus</a:t>
                      </a:r>
                      <a:endParaRPr lang="en-US" sz="17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95744938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3.2.2 On Input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30966799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3.2.3 Consistent Navigation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2031138028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3.2.4 Consistent Identification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52680651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3.2.5 Change on Request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70220304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3.3.1 Error Identification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240049898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3.3.2 Labels or Instructions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210853952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3.3.3 Error Suggestion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070701984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3.3.4 Error Prevention (Legal, Financial, Data)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59117900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3.3.5 Help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001668553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3.3.6 Error Prevention (All)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Understandable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3614783328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4.1.1 Parsing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Robust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870892403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4.1.2 Name, Role, Value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Robust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1541017577"/>
                  </a:ext>
                </a:extLst>
              </a:tr>
              <a:tr h="69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4.1.3 Status Messages</a:t>
                      </a:r>
                      <a:endParaRPr lang="en-US" sz="17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Robust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AA</a:t>
                      </a:r>
                      <a:endParaRPr lang="en-US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41" marR="2241" marT="2241" marB="0" anchor="b"/>
                </a:tc>
                <a:extLst>
                  <a:ext uri="{0D108BD9-81ED-4DB2-BD59-A6C34878D82A}">
                    <a16:rowId xmlns:a16="http://schemas.microsoft.com/office/drawing/2014/main" val="42266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https://en.wikipedia.org/wiki/Accessibility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https://www.google.com/image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https://www.who.int/disabilities/world_report/2011/report/en/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https://en.wikipedia.org/wiki/Assistive_technology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https://www.w3.org/WAI/EO/Drafts/bcase/resources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9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7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9E36-B874-4BF0-BD3D-915774083748}"/>
              </a:ext>
            </a:extLst>
          </p:cNvPr>
          <p:cNvSpPr txBox="1"/>
          <p:nvPr/>
        </p:nvSpPr>
        <p:spPr>
          <a:xfrm>
            <a:off x="5239658" y="6275851"/>
            <a:ext cx="70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For any queries connect me at  jatinkochhar@hotmail.com</a:t>
            </a:r>
          </a:p>
        </p:txBody>
      </p:sp>
    </p:spTree>
    <p:extLst>
      <p:ext uri="{BB962C8B-B14F-4D97-AF65-F5344CB8AC3E}">
        <p14:creationId xmlns:p14="http://schemas.microsoft.com/office/powerpoint/2010/main" val="17475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in the sense considered here refers to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of products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devices, services, or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 as to be usable by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with disabilities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is strongly related to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which is the process of creating products that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usable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people with the widest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possible range of abilities, operating within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widest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situations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can be viewed as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to access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benefit from some system </a:t>
            </a:r>
          </a:p>
          <a:p>
            <a:pPr marL="0" indent="0" algn="ctr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can be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software’s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houses, malls,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in daily use objects</a:t>
            </a:r>
          </a:p>
        </p:txBody>
      </p:sp>
    </p:spTree>
    <p:extLst>
      <p:ext uri="{BB962C8B-B14F-4D97-AF65-F5344CB8AC3E}">
        <p14:creationId xmlns:p14="http://schemas.microsoft.com/office/powerpoint/2010/main" val="421685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4"/>
            <a:ext cx="9601200" cy="488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15% of the world's population lives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some form of disability, of whom 2-4% experience significant difficulties in functioning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number of people with disabilities is growing. This is because populations are ageing – older people have a higher risk of disability.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Aging and Disability are linked 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785 million (15.6%) persons 15 years and older live with a disability</a:t>
            </a:r>
          </a:p>
        </p:txBody>
      </p:sp>
    </p:spTree>
    <p:extLst>
      <p:ext uri="{BB962C8B-B14F-4D97-AF65-F5344CB8AC3E}">
        <p14:creationId xmlns:p14="http://schemas.microsoft.com/office/powerpoint/2010/main" val="290972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8E1C8-C44F-4F3A-A73F-AA7150D9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88" y="1377446"/>
            <a:ext cx="5645367" cy="2885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E29551-AC35-488C-9AA4-E3214D79DC96}"/>
              </a:ext>
            </a:extLst>
          </p:cNvPr>
          <p:cNvSpPr/>
          <p:nvPr/>
        </p:nvSpPr>
        <p:spPr>
          <a:xfrm>
            <a:off x="6011389" y="4585332"/>
            <a:ext cx="551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ridges found on the F and J buttons on a computer keyboard are designed to help users locate the correct keys (Universal and Inclusive Design)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876B0-0FBF-4673-B86D-5B4CD918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10" y="1377446"/>
            <a:ext cx="3567125" cy="2976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2CF13-CB4A-4242-B8DB-42D034F37D43}"/>
              </a:ext>
            </a:extLst>
          </p:cNvPr>
          <p:cNvSpPr/>
          <p:nvPr/>
        </p:nvSpPr>
        <p:spPr>
          <a:xfrm>
            <a:off x="1219200" y="4613178"/>
            <a:ext cx="4411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Mobile, Tablets, Web applications are made accessible to reach disable community (Universal and Inclusive Design)</a:t>
            </a:r>
          </a:p>
        </p:txBody>
      </p:sp>
    </p:spTree>
    <p:extLst>
      <p:ext uri="{BB962C8B-B14F-4D97-AF65-F5344CB8AC3E}">
        <p14:creationId xmlns:p14="http://schemas.microsoft.com/office/powerpoint/2010/main" val="391916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Types of Disabilities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FD078-BE63-4DD0-B8C2-20D0E14F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52" y="1431235"/>
            <a:ext cx="7900695" cy="47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009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Screen Readers			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565D5C-69A4-407A-B634-226A4A1160B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202188"/>
            <a:ext cx="10794609" cy="5335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indent="-285750"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F59AEB1-D0DD-4206-A44C-AA61D06EE65B}"/>
              </a:ext>
            </a:extLst>
          </p:cNvPr>
          <p:cNvGrpSpPr>
            <a:grpSpLocks/>
          </p:cNvGrpSpPr>
          <p:nvPr/>
        </p:nvGrpSpPr>
        <p:grpSpPr bwMode="auto">
          <a:xfrm>
            <a:off x="2119425" y="1337100"/>
            <a:ext cx="1503362" cy="1708150"/>
            <a:chOff x="136858" y="0"/>
            <a:chExt cx="1504550" cy="1708418"/>
          </a:xfrm>
        </p:grpSpPr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20FD73AE-B92D-4E48-A351-E7832CA38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590817"/>
              <a:ext cx="1489008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JAWS</a:t>
              </a:r>
              <a:endParaRPr lang="en-US" altLang="en-US"/>
            </a:p>
          </p:txBody>
        </p:sp>
        <p:pic>
          <p:nvPicPr>
            <p:cNvPr id="16" name="Picture 13" descr="JAWS-screenreader-logo(1).png">
              <a:extLst>
                <a:ext uri="{FF2B5EF4-FFF2-40B4-BE49-F238E27FC236}">
                  <a16:creationId xmlns:a16="http://schemas.microsoft.com/office/drawing/2014/main" id="{04368CC1-A683-4785-B4D2-4DBF698C4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9" t="10460" r="8319" b="10460"/>
            <a:stretch>
              <a:fillRect/>
            </a:stretch>
          </p:blipFill>
          <p:spPr bwMode="auto">
            <a:xfrm>
              <a:off x="136858" y="0"/>
              <a:ext cx="1481312" cy="918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6A496E3-867F-498C-B638-040FA0CDF117}"/>
              </a:ext>
            </a:extLst>
          </p:cNvPr>
          <p:cNvGrpSpPr>
            <a:grpSpLocks/>
          </p:cNvGrpSpPr>
          <p:nvPr/>
        </p:nvGrpSpPr>
        <p:grpSpPr bwMode="auto">
          <a:xfrm>
            <a:off x="4562587" y="1351388"/>
            <a:ext cx="2225675" cy="1697037"/>
            <a:chOff x="270933" y="0"/>
            <a:chExt cx="2225742" cy="1697616"/>
          </a:xfrm>
        </p:grpSpPr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B7F77683-D370-4DDE-B520-0BC53B563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33" y="580015"/>
              <a:ext cx="2225742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Windows Eye</a:t>
              </a:r>
              <a:endParaRPr lang="en-US" altLang="en-US"/>
            </a:p>
          </p:txBody>
        </p:sp>
        <p:pic>
          <p:nvPicPr>
            <p:cNvPr id="19" name="Picture 19" descr="Window_Eyes.jpg">
              <a:extLst>
                <a:ext uri="{FF2B5EF4-FFF2-40B4-BE49-F238E27FC236}">
                  <a16:creationId xmlns:a16="http://schemas.microsoft.com/office/drawing/2014/main" id="{2641B980-BCAD-45BB-9595-5CD6E717D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18" r="11420"/>
            <a:stretch>
              <a:fillRect/>
            </a:stretch>
          </p:blipFill>
          <p:spPr bwMode="auto">
            <a:xfrm>
              <a:off x="897230" y="0"/>
              <a:ext cx="945764" cy="903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47D0FEC4-7265-4152-A73E-FF850C4CE8AA}"/>
              </a:ext>
            </a:extLst>
          </p:cNvPr>
          <p:cNvGrpSpPr>
            <a:grpSpLocks/>
          </p:cNvGrpSpPr>
          <p:nvPr/>
        </p:nvGrpSpPr>
        <p:grpSpPr bwMode="auto">
          <a:xfrm>
            <a:off x="7825051" y="1338687"/>
            <a:ext cx="1511300" cy="1706563"/>
            <a:chOff x="-1" y="0"/>
            <a:chExt cx="1512623" cy="1706660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23CB2053-9FE3-46DA-A972-46A773B48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89059"/>
              <a:ext cx="1512622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NVDA</a:t>
              </a:r>
              <a:endParaRPr lang="en-US" altLang="en-US"/>
            </a:p>
          </p:txBody>
        </p:sp>
        <p:pic>
          <p:nvPicPr>
            <p:cNvPr id="22" name="Picture 22" descr="NVDA.png">
              <a:extLst>
                <a:ext uri="{FF2B5EF4-FFF2-40B4-BE49-F238E27FC236}">
                  <a16:creationId xmlns:a16="http://schemas.microsoft.com/office/drawing/2014/main" id="{DFA13185-1DA6-43EB-AF59-8E79E516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745" y="0"/>
              <a:ext cx="894299" cy="89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2A9E99AD-BF7A-4534-ADEE-7AC761BC9531}"/>
              </a:ext>
            </a:extLst>
          </p:cNvPr>
          <p:cNvGrpSpPr>
            <a:grpSpLocks/>
          </p:cNvGrpSpPr>
          <p:nvPr/>
        </p:nvGrpSpPr>
        <p:grpSpPr bwMode="auto">
          <a:xfrm>
            <a:off x="3521925" y="3267256"/>
            <a:ext cx="1965325" cy="1695450"/>
            <a:chOff x="254000" y="0"/>
            <a:chExt cx="1966780" cy="1694777"/>
          </a:xfrm>
        </p:grpSpPr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98790863-E6F6-4A40-881F-F47156E47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" y="297776"/>
              <a:ext cx="1966780" cy="139700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 i="0">
                <a:solidFill>
                  <a:srgbClr val="FFFFFF"/>
                </a:solidFill>
                <a:latin typeface="Lato Regular" charset="0"/>
                <a:ea typeface="Lato Regular" charset="0"/>
                <a:cs typeface="Lato Regular" charset="0"/>
                <a:sym typeface="Lato Regular" charset="0"/>
              </a:endParaRPr>
            </a:p>
            <a:p>
              <a:pPr defTabSz="914400" eaLnBrk="1"/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Voice Over</a:t>
              </a:r>
              <a:endParaRPr lang="en-US" altLang="en-US"/>
            </a:p>
          </p:txBody>
        </p:sp>
        <p:pic>
          <p:nvPicPr>
            <p:cNvPr id="25" name="Picture 25" descr="VOICE OVER.png">
              <a:extLst>
                <a:ext uri="{FF2B5EF4-FFF2-40B4-BE49-F238E27FC236}">
                  <a16:creationId xmlns:a16="http://schemas.microsoft.com/office/drawing/2014/main" id="{E47D3245-F2BB-4341-B392-A77E62EE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85" y="0"/>
              <a:ext cx="943043" cy="943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C45620DA-A1EE-4431-BDAF-3CA3A7B3DB73}"/>
              </a:ext>
            </a:extLst>
          </p:cNvPr>
          <p:cNvGrpSpPr>
            <a:grpSpLocks/>
          </p:cNvGrpSpPr>
          <p:nvPr/>
        </p:nvGrpSpPr>
        <p:grpSpPr bwMode="auto">
          <a:xfrm>
            <a:off x="6569768" y="3267256"/>
            <a:ext cx="1827212" cy="1690687"/>
            <a:chOff x="491066" y="0"/>
            <a:chExt cx="1828139" cy="1690204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7CB7E525-8807-45D8-AD99-862EA763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66" y="293203"/>
              <a:ext cx="1828139" cy="139700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 i="0">
                <a:solidFill>
                  <a:srgbClr val="FFFFFF"/>
                </a:solidFill>
                <a:latin typeface="Lato Regular" charset="0"/>
                <a:ea typeface="Lato Regular" charset="0"/>
                <a:cs typeface="Lato Regular" charset="0"/>
                <a:sym typeface="Lato Regular" charset="0"/>
              </a:endParaRPr>
            </a:p>
            <a:p>
              <a:pPr defTabSz="914400" eaLnBrk="1"/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Talkback</a:t>
              </a:r>
              <a:endParaRPr lang="en-US" altLang="en-US"/>
            </a:p>
          </p:txBody>
        </p:sp>
        <p:pic>
          <p:nvPicPr>
            <p:cNvPr id="28" name="Picture 28" descr="TALK BACK.jpg">
              <a:extLst>
                <a:ext uri="{FF2B5EF4-FFF2-40B4-BE49-F238E27FC236}">
                  <a16:creationId xmlns:a16="http://schemas.microsoft.com/office/drawing/2014/main" id="{CE4DC2DF-33A6-40AB-BD3F-E9EA4095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7" t="19250" r="50967" b="19250"/>
            <a:stretch>
              <a:fillRect/>
            </a:stretch>
          </p:blipFill>
          <p:spPr bwMode="auto">
            <a:xfrm>
              <a:off x="875421" y="0"/>
              <a:ext cx="871565" cy="884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918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3655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Open Source Plugins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565D5C-69A4-407A-B634-226A4A1160B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202188"/>
            <a:ext cx="10794609" cy="5335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4752" lvl="1" indent="0">
              <a:spcBef>
                <a:spcPts val="600"/>
              </a:spcBef>
              <a:buNone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1C597-FAC7-4AAB-91EC-0FB456C7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77" y="1499047"/>
            <a:ext cx="895804" cy="995338"/>
          </a:xfrm>
          <a:prstGeom prst="rect">
            <a:avLst/>
          </a:prstGeom>
        </p:spPr>
      </p:pic>
      <p:grpSp>
        <p:nvGrpSpPr>
          <p:cNvPr id="12" name="Group 41">
            <a:extLst>
              <a:ext uri="{FF2B5EF4-FFF2-40B4-BE49-F238E27FC236}">
                <a16:creationId xmlns:a16="http://schemas.microsoft.com/office/drawing/2014/main" id="{F277621A-AFF3-44F7-9B12-676D2C3DA88D}"/>
              </a:ext>
            </a:extLst>
          </p:cNvPr>
          <p:cNvGrpSpPr>
            <a:grpSpLocks/>
          </p:cNvGrpSpPr>
          <p:nvPr/>
        </p:nvGrpSpPr>
        <p:grpSpPr bwMode="auto">
          <a:xfrm>
            <a:off x="610343" y="2843840"/>
            <a:ext cx="2323692" cy="1994283"/>
            <a:chOff x="354377" y="0"/>
            <a:chExt cx="2740687" cy="2004245"/>
          </a:xfrm>
        </p:grpSpPr>
        <p:sp>
          <p:nvSpPr>
            <p:cNvPr id="13" name="AutoShape 42">
              <a:extLst>
                <a:ext uri="{FF2B5EF4-FFF2-40B4-BE49-F238E27FC236}">
                  <a16:creationId xmlns:a16="http://schemas.microsoft.com/office/drawing/2014/main" id="{9C9B5033-FF54-4DBB-BCA8-CECD80A2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77" y="635184"/>
              <a:ext cx="2740687" cy="136906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Color Contrast Analyser</a:t>
              </a:r>
              <a:endParaRPr lang="en-US" altLang="en-US" dirty="0"/>
            </a:p>
          </p:txBody>
        </p:sp>
        <p:pic>
          <p:nvPicPr>
            <p:cNvPr id="14" name="Picture 43" descr="Colour contrastanalyser.png">
              <a:extLst>
                <a:ext uri="{FF2B5EF4-FFF2-40B4-BE49-F238E27FC236}">
                  <a16:creationId xmlns:a16="http://schemas.microsoft.com/office/drawing/2014/main" id="{EEEB7AEC-55BE-48C9-8977-1CD98C43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977" y="0"/>
              <a:ext cx="902580" cy="902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44">
            <a:extLst>
              <a:ext uri="{FF2B5EF4-FFF2-40B4-BE49-F238E27FC236}">
                <a16:creationId xmlns:a16="http://schemas.microsoft.com/office/drawing/2014/main" id="{E8A210C3-C7A9-4CE3-998C-2362554E2B8C}"/>
              </a:ext>
            </a:extLst>
          </p:cNvPr>
          <p:cNvGrpSpPr>
            <a:grpSpLocks/>
          </p:cNvGrpSpPr>
          <p:nvPr/>
        </p:nvGrpSpPr>
        <p:grpSpPr bwMode="auto">
          <a:xfrm>
            <a:off x="9043745" y="2780506"/>
            <a:ext cx="2785399" cy="1833121"/>
            <a:chOff x="-22615" y="0"/>
            <a:chExt cx="3500761" cy="1841960"/>
          </a:xfrm>
        </p:grpSpPr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1B648AF7-985D-4117-9622-56FCBC89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615" y="724359"/>
              <a:ext cx="3500761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Google Light House</a:t>
              </a:r>
              <a:endParaRPr lang="en-US" altLang="en-US" dirty="0"/>
            </a:p>
          </p:txBody>
        </p:sp>
        <p:pic>
          <p:nvPicPr>
            <p:cNvPr id="17" name="Picture 46" descr="Google-Chrome-Lighthouse-Logo.png">
              <a:extLst>
                <a:ext uri="{FF2B5EF4-FFF2-40B4-BE49-F238E27FC236}">
                  <a16:creationId xmlns:a16="http://schemas.microsoft.com/office/drawing/2014/main" id="{B566B39A-8DAD-4975-849F-3F7FE40D6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20" y="0"/>
              <a:ext cx="1890915" cy="1065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47">
            <a:extLst>
              <a:ext uri="{FF2B5EF4-FFF2-40B4-BE49-F238E27FC236}">
                <a16:creationId xmlns:a16="http://schemas.microsoft.com/office/drawing/2014/main" id="{0025954D-D035-49BD-A425-FCDBFF776CFC}"/>
              </a:ext>
            </a:extLst>
          </p:cNvPr>
          <p:cNvGrpSpPr>
            <a:grpSpLocks/>
          </p:cNvGrpSpPr>
          <p:nvPr/>
        </p:nvGrpSpPr>
        <p:grpSpPr bwMode="auto">
          <a:xfrm>
            <a:off x="6968702" y="2829719"/>
            <a:ext cx="2195558" cy="1895862"/>
            <a:chOff x="222650" y="0"/>
            <a:chExt cx="2680894" cy="1904774"/>
          </a:xfrm>
        </p:grpSpPr>
        <p:sp>
          <p:nvSpPr>
            <p:cNvPr id="19" name="AutoShape 48">
              <a:extLst>
                <a:ext uri="{FF2B5EF4-FFF2-40B4-BE49-F238E27FC236}">
                  <a16:creationId xmlns:a16="http://schemas.microsoft.com/office/drawing/2014/main" id="{E1725EE0-66DE-4076-92E7-499513875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50" y="787173"/>
              <a:ext cx="2680894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Acc Checker</a:t>
              </a:r>
              <a:endParaRPr lang="en-US" altLang="en-US" dirty="0"/>
            </a:p>
          </p:txBody>
        </p:sp>
        <p:pic>
          <p:nvPicPr>
            <p:cNvPr id="20" name="Picture 49" descr="Screen Shot 2019-11-26 at 6.33.50 PM.png">
              <a:extLst>
                <a:ext uri="{FF2B5EF4-FFF2-40B4-BE49-F238E27FC236}">
                  <a16:creationId xmlns:a16="http://schemas.microsoft.com/office/drawing/2014/main" id="{BE6C0DD6-24F1-44B3-BA54-F3BE020C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787" y="0"/>
              <a:ext cx="937894" cy="903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53">
            <a:extLst>
              <a:ext uri="{FF2B5EF4-FFF2-40B4-BE49-F238E27FC236}">
                <a16:creationId xmlns:a16="http://schemas.microsoft.com/office/drawing/2014/main" id="{F776036F-51B5-46B3-89C5-A28B555119F0}"/>
              </a:ext>
            </a:extLst>
          </p:cNvPr>
          <p:cNvGrpSpPr>
            <a:grpSpLocks/>
          </p:cNvGrpSpPr>
          <p:nvPr/>
        </p:nvGrpSpPr>
        <p:grpSpPr bwMode="auto">
          <a:xfrm>
            <a:off x="3595832" y="2826545"/>
            <a:ext cx="2836569" cy="2024334"/>
            <a:chOff x="270933" y="0"/>
            <a:chExt cx="3390238" cy="2033383"/>
          </a:xfrm>
        </p:grpSpPr>
        <p:sp>
          <p:nvSpPr>
            <p:cNvPr id="22" name="AutoShape 54">
              <a:extLst>
                <a:ext uri="{FF2B5EF4-FFF2-40B4-BE49-F238E27FC236}">
                  <a16:creationId xmlns:a16="http://schemas.microsoft.com/office/drawing/2014/main" id="{1121B5F0-969B-46D1-9594-F0822DC95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33" y="664322"/>
              <a:ext cx="3390238" cy="136906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Web Accessibility Toolbar</a:t>
              </a:r>
              <a:endParaRPr lang="en-US" altLang="en-US"/>
            </a:p>
          </p:txBody>
        </p:sp>
        <p:pic>
          <p:nvPicPr>
            <p:cNvPr id="23" name="Picture 55" descr="Acc Checker-Firefox_logo,_2019.svg.png">
              <a:extLst>
                <a:ext uri="{FF2B5EF4-FFF2-40B4-BE49-F238E27FC236}">
                  <a16:creationId xmlns:a16="http://schemas.microsoft.com/office/drawing/2014/main" id="{F72BCD7A-A043-4510-8EDA-D5A078D29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713" y="0"/>
              <a:ext cx="1000274" cy="94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50">
            <a:extLst>
              <a:ext uri="{FF2B5EF4-FFF2-40B4-BE49-F238E27FC236}">
                <a16:creationId xmlns:a16="http://schemas.microsoft.com/office/drawing/2014/main" id="{8528FEE6-CB30-42C4-9124-65F281BCCAC2}"/>
              </a:ext>
            </a:extLst>
          </p:cNvPr>
          <p:cNvGrpSpPr>
            <a:grpSpLocks/>
          </p:cNvGrpSpPr>
          <p:nvPr/>
        </p:nvGrpSpPr>
        <p:grpSpPr bwMode="auto">
          <a:xfrm>
            <a:off x="3830544" y="1388753"/>
            <a:ext cx="1751013" cy="1768475"/>
            <a:chOff x="152399" y="0"/>
            <a:chExt cx="1751212" cy="1768628"/>
          </a:xfrm>
        </p:grpSpPr>
        <p:sp>
          <p:nvSpPr>
            <p:cNvPr id="25" name="AutoShape 51">
              <a:extLst>
                <a:ext uri="{FF2B5EF4-FFF2-40B4-BE49-F238E27FC236}">
                  <a16:creationId xmlns:a16="http://schemas.microsoft.com/office/drawing/2014/main" id="{692352F8-E68C-4C6A-B2C7-B7AAC4C9F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99" y="651027"/>
              <a:ext cx="1751212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WAVE</a:t>
              </a:r>
              <a:endParaRPr lang="en-US" altLang="en-US"/>
            </a:p>
          </p:txBody>
        </p:sp>
        <p:pic>
          <p:nvPicPr>
            <p:cNvPr id="26" name="Picture 52" descr="wave.png">
              <a:extLst>
                <a:ext uri="{FF2B5EF4-FFF2-40B4-BE49-F238E27FC236}">
                  <a16:creationId xmlns:a16="http://schemas.microsoft.com/office/drawing/2014/main" id="{07FC8B82-2C67-4114-98D3-BD5C9912D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96" t="11829" r="37396" b="42038"/>
            <a:stretch>
              <a:fillRect/>
            </a:stretch>
          </p:blipFill>
          <p:spPr bwMode="auto">
            <a:xfrm>
              <a:off x="660101" y="0"/>
              <a:ext cx="963932" cy="9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521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Compliance Law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6C7AE-C81A-41F6-AB38-C39603175080}"/>
              </a:ext>
            </a:extLst>
          </p:cNvPr>
          <p:cNvGrpSpPr/>
          <p:nvPr/>
        </p:nvGrpSpPr>
        <p:grpSpPr>
          <a:xfrm>
            <a:off x="1371600" y="1431235"/>
            <a:ext cx="10048603" cy="5025836"/>
            <a:chOff x="160597" y="528277"/>
            <a:chExt cx="7878225" cy="33743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2D7065-C43D-4FCD-8CE8-6EAFCDDA9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60597" y="528277"/>
              <a:ext cx="6122271" cy="33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F95336-505D-4A66-BA55-27E448E6F86A}"/>
                </a:ext>
              </a:extLst>
            </p:cNvPr>
            <p:cNvSpPr txBox="1"/>
            <p:nvPr/>
          </p:nvSpPr>
          <p:spPr>
            <a:xfrm>
              <a:off x="815111" y="1742968"/>
              <a:ext cx="1897847" cy="51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ADA</a:t>
              </a:r>
            </a:p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 Section 508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205EE3-376D-4903-BED7-F0315D926314}"/>
                </a:ext>
              </a:extLst>
            </p:cNvPr>
            <p:cNvSpPr txBox="1"/>
            <p:nvPr/>
          </p:nvSpPr>
          <p:spPr>
            <a:xfrm>
              <a:off x="531521" y="1388905"/>
              <a:ext cx="3276979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Canadian Human Rights Act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DBA0E6-F6EE-4602-A963-3E2DAAF6310B}"/>
                </a:ext>
              </a:extLst>
            </p:cNvPr>
            <p:cNvSpPr txBox="1"/>
            <p:nvPr/>
          </p:nvSpPr>
          <p:spPr>
            <a:xfrm>
              <a:off x="1502555" y="1567890"/>
              <a:ext cx="876672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AODA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F16208-D77E-4D60-B0CC-68D584711332}"/>
                </a:ext>
              </a:extLst>
            </p:cNvPr>
            <p:cNvSpPr/>
            <p:nvPr/>
          </p:nvSpPr>
          <p:spPr>
            <a:xfrm>
              <a:off x="1234440" y="1809826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54FBD8-4C14-4F68-9434-AAA56B1C2EB3}"/>
                </a:ext>
              </a:extLst>
            </p:cNvPr>
            <p:cNvSpPr/>
            <p:nvPr/>
          </p:nvSpPr>
          <p:spPr>
            <a:xfrm>
              <a:off x="1502554" y="1626358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80F728-989D-4D2E-99E3-1F7161A8C6C6}"/>
                </a:ext>
              </a:extLst>
            </p:cNvPr>
            <p:cNvSpPr/>
            <p:nvPr/>
          </p:nvSpPr>
          <p:spPr>
            <a:xfrm>
              <a:off x="4318252" y="2135099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E0C25-4F34-4349-A829-6B71D4FE37B5}"/>
                </a:ext>
              </a:extLst>
            </p:cNvPr>
            <p:cNvSpPr txBox="1"/>
            <p:nvPr/>
          </p:nvSpPr>
          <p:spPr>
            <a:xfrm>
              <a:off x="2170010" y="1797969"/>
              <a:ext cx="1948355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UK-Equality Act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A18F17-6D0B-462A-AADC-9D3DE0C5B9F0}"/>
                </a:ext>
              </a:extLst>
            </p:cNvPr>
            <p:cNvSpPr/>
            <p:nvPr/>
          </p:nvSpPr>
          <p:spPr>
            <a:xfrm>
              <a:off x="2928907" y="1712335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C6A851-5E6E-4FF6-B6FF-DA67FBB418AA}"/>
                </a:ext>
              </a:extLst>
            </p:cNvPr>
            <p:cNvSpPr txBox="1"/>
            <p:nvPr/>
          </p:nvSpPr>
          <p:spPr>
            <a:xfrm>
              <a:off x="3209400" y="1541276"/>
              <a:ext cx="3457058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European Union: EN 301 549: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27CE1AD-FA30-41ED-AACA-207392EAEC20}"/>
                </a:ext>
              </a:extLst>
            </p:cNvPr>
            <p:cNvSpPr/>
            <p:nvPr/>
          </p:nvSpPr>
          <p:spPr>
            <a:xfrm>
              <a:off x="3096548" y="1641660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274304-127A-462F-9ACF-C2E423B28A81}"/>
                </a:ext>
              </a:extLst>
            </p:cNvPr>
            <p:cNvSpPr/>
            <p:nvPr/>
          </p:nvSpPr>
          <p:spPr>
            <a:xfrm>
              <a:off x="5052468" y="3074080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388142-24DB-4291-BDFD-ADB22120EC15}"/>
                </a:ext>
              </a:extLst>
            </p:cNvPr>
            <p:cNvSpPr/>
            <p:nvPr/>
          </p:nvSpPr>
          <p:spPr>
            <a:xfrm>
              <a:off x="4992839" y="2538039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3F0F-514D-4C17-B640-F995CFAC7AE5}"/>
                </a:ext>
              </a:extLst>
            </p:cNvPr>
            <p:cNvSpPr txBox="1"/>
            <p:nvPr/>
          </p:nvSpPr>
          <p:spPr>
            <a:xfrm>
              <a:off x="4639800" y="3184950"/>
              <a:ext cx="2494916" cy="51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Australia – Disability Discrimination Act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4ECA6C-32F3-4BC9-9BFB-59CAC6D1E8AD}"/>
                </a:ext>
              </a:extLst>
            </p:cNvPr>
            <p:cNvSpPr txBox="1"/>
            <p:nvPr/>
          </p:nvSpPr>
          <p:spPr>
            <a:xfrm>
              <a:off x="5101045" y="2429754"/>
              <a:ext cx="2937777" cy="19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Singapore – Enabling Masterplan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B76305-1EA4-4763-AEC3-5F7269E8E98C}"/>
                </a:ext>
              </a:extLst>
            </p:cNvPr>
            <p:cNvSpPr txBox="1"/>
            <p:nvPr/>
          </p:nvSpPr>
          <p:spPr>
            <a:xfrm>
              <a:off x="4363973" y="2079224"/>
              <a:ext cx="2770743" cy="19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– Law of Protection for PWD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8DF54B-602C-41A3-856D-603EF9FEB91C}"/>
                </a:ext>
              </a:extLst>
            </p:cNvPr>
            <p:cNvSpPr/>
            <p:nvPr/>
          </p:nvSpPr>
          <p:spPr>
            <a:xfrm>
              <a:off x="4199638" y="2309595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D0588-FD4C-46C8-B4EB-FF1C1E93BE35}"/>
                </a:ext>
              </a:extLst>
            </p:cNvPr>
            <p:cNvSpPr txBox="1"/>
            <p:nvPr/>
          </p:nvSpPr>
          <p:spPr>
            <a:xfrm>
              <a:off x="2206201" y="2329150"/>
              <a:ext cx="3681057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India – National Policy for PWD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4758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2305</Words>
  <Application>Microsoft Office PowerPoint</Application>
  <PresentationFormat>Widescreen</PresentationFormat>
  <Paragraphs>815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Franklin Gothic Book</vt:lpstr>
      <vt:lpstr>Helvetica</vt:lpstr>
      <vt:lpstr>Lato Regular</vt:lpstr>
      <vt:lpstr>Segoe UI</vt:lpstr>
      <vt:lpstr>Verdana</vt:lpstr>
      <vt:lpstr>Wingdings</vt:lpstr>
      <vt:lpstr>Crop</vt:lpstr>
      <vt:lpstr>Accessibility for Content Developer, Designer, Web Developer and Tester</vt:lpstr>
      <vt:lpstr>Agenda</vt:lpstr>
      <vt:lpstr>What is Accessibility ?</vt:lpstr>
      <vt:lpstr>Accessibility Statistics</vt:lpstr>
      <vt:lpstr>Examples of Accessibility</vt:lpstr>
      <vt:lpstr>Types of Disabilities</vt:lpstr>
      <vt:lpstr>Screen Readers    </vt:lpstr>
      <vt:lpstr>Open Source Plugins</vt:lpstr>
      <vt:lpstr>Accessibility Compliance Law</vt:lpstr>
      <vt:lpstr>Case Studies of Accessibility</vt:lpstr>
      <vt:lpstr>Need for Compliance</vt:lpstr>
      <vt:lpstr>Conformance Level</vt:lpstr>
      <vt:lpstr>Accessibility Principles</vt:lpstr>
      <vt:lpstr>Accessibility for Web Application</vt:lpstr>
      <vt:lpstr>Accessibility Guidelines for Content Developer</vt:lpstr>
      <vt:lpstr>Accessibility Guidelines for Content Developer</vt:lpstr>
      <vt:lpstr>Accessibility Guidelines for Designer</vt:lpstr>
      <vt:lpstr>Accessibility Guidelines for Designer</vt:lpstr>
      <vt:lpstr>Accessibility Guidelines for Designer</vt:lpstr>
      <vt:lpstr>Accessibility Guidelines for Designer</vt:lpstr>
      <vt:lpstr>Accessibility Guidelines for Code Developer and Tester</vt:lpstr>
      <vt:lpstr>Accessibility Guidelines for Code Developer and Tester</vt:lpstr>
      <vt:lpstr>Accessibility Guidelines for Code Developer and Tester</vt:lpstr>
      <vt:lpstr>Accessibility Guidelines for Code Developer and Tester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for Content Developer, Designer, Web Developer and Tester</dc:title>
  <dc:creator>JATIN KOCHHAR</dc:creator>
  <cp:lastModifiedBy>JATIN KOCHHAR</cp:lastModifiedBy>
  <cp:revision>20</cp:revision>
  <dcterms:created xsi:type="dcterms:W3CDTF">2020-07-27T06:53:59Z</dcterms:created>
  <dcterms:modified xsi:type="dcterms:W3CDTF">2020-07-27T07:59:03Z</dcterms:modified>
</cp:coreProperties>
</file>