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9" r:id="rId17"/>
    <p:sldId id="278" r:id="rId18"/>
    <p:sldId id="277" r:id="rId19"/>
    <p:sldId id="276" r:id="rId20"/>
    <p:sldId id="275" r:id="rId21"/>
    <p:sldId id="274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9" r:id="rId33"/>
    <p:sldId id="290" r:id="rId34"/>
    <p:sldId id="298" r:id="rId35"/>
    <p:sldId id="297" r:id="rId36"/>
    <p:sldId id="296" r:id="rId37"/>
    <p:sldId id="294" r:id="rId38"/>
    <p:sldId id="295" r:id="rId39"/>
    <p:sldId id="301" r:id="rId40"/>
    <p:sldId id="300" r:id="rId41"/>
    <p:sldId id="293" r:id="rId42"/>
    <p:sldId id="292" r:id="rId43"/>
    <p:sldId id="291" r:id="rId44"/>
    <p:sldId id="302" r:id="rId45"/>
    <p:sldId id="25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ABBA-8835-440B-A4F9-36978EB65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Basics of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9C2A-203B-405B-825D-AA7543893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5400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5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Python is an interpreted, high-level, general-purpose programming language.</a:t>
            </a:r>
            <a:r>
              <a:rPr lang="en-US" sz="54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0F7D-CD8B-4012-ADD9-B78D3192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0"/>
            <a:ext cx="1369488" cy="14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0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1EDD-1635-4886-A7C6-EEC6342E2934}"/>
              </a:ext>
            </a:extLst>
          </p:cNvPr>
          <p:cNvSpPr txBox="1"/>
          <p:nvPr/>
        </p:nvSpPr>
        <p:spPr>
          <a:xfrm>
            <a:off x="1485900" y="1218480"/>
            <a:ext cx="745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How  to comment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7CA1C-FABA-4083-906B-0069BD30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963914"/>
            <a:ext cx="5294728" cy="39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8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1EDD-1635-4886-A7C6-EEC6342E2934}"/>
              </a:ext>
            </a:extLst>
          </p:cNvPr>
          <p:cNvSpPr txBox="1"/>
          <p:nvPr/>
        </p:nvSpPr>
        <p:spPr>
          <a:xfrm>
            <a:off x="1485900" y="1218480"/>
            <a:ext cx="745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6468D-0C51-4147-AF9D-B52185C1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2307907"/>
            <a:ext cx="4858629" cy="29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6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1EDD-1635-4886-A7C6-EEC6342E2934}"/>
              </a:ext>
            </a:extLst>
          </p:cNvPr>
          <p:cNvSpPr txBox="1"/>
          <p:nvPr/>
        </p:nvSpPr>
        <p:spPr>
          <a:xfrm>
            <a:off x="1485900" y="1218480"/>
            <a:ext cx="745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56CE-6269-455D-A095-A5293254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69823"/>
            <a:ext cx="3170506" cy="29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0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1EDD-1635-4886-A7C6-EEC6342E2934}"/>
              </a:ext>
            </a:extLst>
          </p:cNvPr>
          <p:cNvSpPr txBox="1"/>
          <p:nvPr/>
        </p:nvSpPr>
        <p:spPr>
          <a:xfrm>
            <a:off x="1485900" y="1218480"/>
            <a:ext cx="745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Conversions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80DB3-F7C7-41A4-B04F-16D5400E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2153370"/>
            <a:ext cx="5111849" cy="39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0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Arithmetic operator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C50E6-4D8B-431C-8BDB-8279070A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18535"/>
            <a:ext cx="4717952" cy="506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9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Comparison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4EBE2-1CE2-4078-A066-1C8061056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88" y="1269103"/>
            <a:ext cx="4353114" cy="47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7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Logical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7FF3B-7A79-41B6-9763-59AAF445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07" y="1418534"/>
            <a:ext cx="6860484" cy="29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9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4227A-9787-49B9-A2A4-DE1D0FACBDEA}"/>
              </a:ext>
            </a:extLst>
          </p:cNvPr>
          <p:cNvSpPr txBox="1"/>
          <p:nvPr/>
        </p:nvSpPr>
        <p:spPr>
          <a:xfrm>
            <a:off x="1485900" y="1218480"/>
            <a:ext cx="5459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If – elif  - 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C647C-3873-46A2-8D9E-E91D1488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3" y="2165410"/>
            <a:ext cx="4759161" cy="32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7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1EDD-1635-4886-A7C6-EEC6342E2934}"/>
              </a:ext>
            </a:extLst>
          </p:cNvPr>
          <p:cNvSpPr txBox="1"/>
          <p:nvPr/>
        </p:nvSpPr>
        <p:spPr>
          <a:xfrm>
            <a:off x="1485900" y="1218480"/>
            <a:ext cx="745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F061F-FC1E-4C80-8155-11890111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65" y="1766405"/>
            <a:ext cx="6560820" cy="2296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93541-3B08-4A4C-B723-3752AEA6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665" y="4445276"/>
            <a:ext cx="5484744" cy="22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1EDD-1635-4886-A7C6-EEC6342E2934}"/>
              </a:ext>
            </a:extLst>
          </p:cNvPr>
          <p:cNvSpPr txBox="1"/>
          <p:nvPr/>
        </p:nvSpPr>
        <p:spPr>
          <a:xfrm>
            <a:off x="1485900" y="1218480"/>
            <a:ext cx="745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While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989C6-2413-4D9D-88CA-95C14C07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59" y="1963914"/>
            <a:ext cx="5787396" cy="280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4"/>
            <a:ext cx="9601200" cy="48552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Who uses python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Why Python 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 / Arithmetic operator /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File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Web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Python Package Manager (PIP)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05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1EDD-1635-4886-A7C6-EEC6342E2934}"/>
              </a:ext>
            </a:extLst>
          </p:cNvPr>
          <p:cNvSpPr txBox="1"/>
          <p:nvPr/>
        </p:nvSpPr>
        <p:spPr>
          <a:xfrm>
            <a:off x="1485899" y="1218480"/>
            <a:ext cx="9897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list is a collection which is ordered and changeable. In Python lists are written with square brackets.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DB94E7-7739-4C85-BEB3-16948DF9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9" y="1988533"/>
            <a:ext cx="7764781" cy="46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List -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5E50A-9B75-4712-9C4F-1BDDC127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91" y="1260612"/>
            <a:ext cx="7850598" cy="50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List Comprehension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25ACD-587E-4CEB-80BF-52E0306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1595851"/>
            <a:ext cx="8190063" cy="21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37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1EDD-1635-4886-A7C6-EEC6342E2934}"/>
              </a:ext>
            </a:extLst>
          </p:cNvPr>
          <p:cNvSpPr txBox="1"/>
          <p:nvPr/>
        </p:nvSpPr>
        <p:spPr>
          <a:xfrm>
            <a:off x="1485900" y="121848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dictionary is a collection which is unordered, changeable and indexed. In Python dictionaries are written with curly brackets, and they have keys and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5C17F-85F5-4647-ABAF-F1E2C374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79" y="1963915"/>
            <a:ext cx="6797951" cy="46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2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C9DF8-5BB2-46E0-B5ED-2A82455F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36" y="1517374"/>
            <a:ext cx="7612469" cy="42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69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1EDD-1635-4886-A7C6-EEC6342E2934}"/>
              </a:ext>
            </a:extLst>
          </p:cNvPr>
          <p:cNvSpPr txBox="1"/>
          <p:nvPr/>
        </p:nvSpPr>
        <p:spPr>
          <a:xfrm>
            <a:off x="1485900" y="121848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tuple is a collection which is ordered and unchangeable. In Python tuples are written with round brackets.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509F-DFE2-4D49-A5EE-A6B18633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69" y="1963914"/>
            <a:ext cx="6205299" cy="47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1EDD-1635-4886-A7C6-EEC6342E2934}"/>
              </a:ext>
            </a:extLst>
          </p:cNvPr>
          <p:cNvSpPr txBox="1"/>
          <p:nvPr/>
        </p:nvSpPr>
        <p:spPr>
          <a:xfrm>
            <a:off x="1485900" y="121848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set is a collection which is unordered and unindexed. In Python sets are written with curly brackets.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CF9E2-D1EA-460E-BA00-FB19CDCA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8" y="1963915"/>
            <a:ext cx="5710640" cy="46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7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06D57-DD2A-4AAC-8938-C3FA4692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4" y="1342335"/>
            <a:ext cx="4403725" cy="2108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4FAAA-E401-48A5-8027-821A7E60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74" y="3838541"/>
            <a:ext cx="6710632" cy="23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5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5E290-FC3E-4DC1-B1A7-1A14D03E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12849"/>
            <a:ext cx="7082268" cy="17554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6D7134-9AD4-42F9-8350-0CD642CB7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727602"/>
            <a:ext cx="7700605" cy="28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4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6E0AA-33C6-4DFF-B32D-2948B97C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1045817"/>
            <a:ext cx="9482610" cy="2403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74363F-A8AB-47DB-B6BC-E1BE320A0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3587263"/>
            <a:ext cx="5955909" cy="31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1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8535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Current tutorial is based on python 3.8.3 version on Windows 10 operating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PyCharm community edition has been used as Integrated development environment (IDE)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can download and install latest python from website </a:t>
            </a:r>
            <a:r>
              <a:rPr lang="en-US" sz="1600" dirty="0">
                <a:hlinkClick r:id="rId2"/>
              </a:rPr>
              <a:t>https://www.python.org/downloads/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can download and install latest PyCharm ide from website </a:t>
            </a:r>
            <a:r>
              <a:rPr lang="en-US" sz="1600" dirty="0">
                <a:hlinkClick r:id="rId3"/>
              </a:rPr>
              <a:t>https://www.jetbrains.com/pycharm/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8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E8DEA-420F-4161-8EBE-6850BCD0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95" y="1249723"/>
            <a:ext cx="5273407" cy="45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08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5C4BC-7C83-44F2-BF98-5EB407DD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18535"/>
            <a:ext cx="5843368" cy="37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91851-4FB1-4558-9570-0E5C55EB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4" y="1269999"/>
            <a:ext cx="4498975" cy="2387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C038DF-D38F-4DD0-9C40-2FFBE5DA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3" y="3843337"/>
            <a:ext cx="5113265" cy="27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0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E5B1B-21DA-474D-84F6-B98C7332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91" y="1162879"/>
            <a:ext cx="8845871" cy="38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79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88EE-D42C-437D-B167-B72A9CF2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95986"/>
            <a:ext cx="11053051" cy="381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52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452A3-CBF1-4DCC-8721-BB5030E5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1147348"/>
            <a:ext cx="9601199" cy="43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60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3678B-59CE-4870-8F86-064163FE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8" y="1319005"/>
            <a:ext cx="3860318" cy="27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0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Try - Except - Finally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DF08F-D8E3-49B2-9C86-2670CC73CC2C}"/>
              </a:ext>
            </a:extLst>
          </p:cNvPr>
          <p:cNvSpPr/>
          <p:nvPr/>
        </p:nvSpPr>
        <p:spPr>
          <a:xfrm>
            <a:off x="1485900" y="1226620"/>
            <a:ext cx="102820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block lets you test a block of code for errors.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block lets you handle the error.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block lets you execute code, regardless of the result of the try- and except blocks.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549BB-8D93-44AC-BD5F-9BA23CF1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82" y="3000040"/>
            <a:ext cx="8164375" cy="29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18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File Handling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5D7DB5-64EE-4D96-8B21-E0D718F05868}"/>
              </a:ext>
            </a:extLst>
          </p:cNvPr>
          <p:cNvSpPr/>
          <p:nvPr/>
        </p:nvSpPr>
        <p:spPr>
          <a:xfrm>
            <a:off x="1485900" y="1218095"/>
            <a:ext cx="10268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open() function takes two parameters; filename, and mode.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"r" - Read - Default value. Opens a file for reading, error if the file does not exist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"a" - Append - Opens a file for appending, creates the file if it does not exist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"w" - Write - Opens a file for writing, creates the file if it does not exist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"x" - Create - Creates the specified file, returns an error if the file exists</a:t>
            </a:r>
          </a:p>
        </p:txBody>
      </p:sp>
    </p:spTree>
    <p:extLst>
      <p:ext uri="{BB962C8B-B14F-4D97-AF65-F5344CB8AC3E}">
        <p14:creationId xmlns:p14="http://schemas.microsoft.com/office/powerpoint/2010/main" val="3099560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File Handling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AD74F-5D52-4680-9EB4-80A59F8D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6" y="1161014"/>
            <a:ext cx="9007975" cy="42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5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Who uses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8535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Some of the world-class Software Companies That use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Quora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Netflix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Dropbox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1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Docstring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E5D0A-79D7-46D8-8D36-4B74E381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1418535"/>
            <a:ext cx="10149509" cy="40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6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5B8A7-B9E4-4662-B0DD-A64EEE9DF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19858"/>
            <a:ext cx="7573347" cy="2416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6E84DB-3E68-4916-9EBB-FECE5A87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476542"/>
            <a:ext cx="7573346" cy="20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89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Web Frameworks for Web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E871E-8E71-44EB-A3E0-96658F9AC590}"/>
              </a:ext>
            </a:extLst>
          </p:cNvPr>
          <p:cNvSpPr/>
          <p:nvPr/>
        </p:nvSpPr>
        <p:spPr>
          <a:xfrm>
            <a:off x="1485900" y="122661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Django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Pylon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CherryPy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Web2py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TurboGears</a:t>
            </a:r>
          </a:p>
        </p:txBody>
      </p:sp>
    </p:spTree>
    <p:extLst>
      <p:ext uri="{BB962C8B-B14F-4D97-AF65-F5344CB8AC3E}">
        <p14:creationId xmlns:p14="http://schemas.microsoft.com/office/powerpoint/2010/main" val="439124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Python Package Manager (PIP)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6AE6B3-C23F-4EDF-8C0E-4A9870B309FE}"/>
              </a:ext>
            </a:extLst>
          </p:cNvPr>
          <p:cNvSpPr/>
          <p:nvPr/>
        </p:nvSpPr>
        <p:spPr>
          <a:xfrm>
            <a:off x="1485899" y="1045817"/>
            <a:ext cx="77243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package contains all the files you need for a module.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Some of the examples: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pip install 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pip install behave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pip install selenium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8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6A3F9-0E70-4779-A213-5462E4615474}"/>
              </a:ext>
            </a:extLst>
          </p:cNvPr>
          <p:cNvSpPr/>
          <p:nvPr/>
        </p:nvSpPr>
        <p:spPr>
          <a:xfrm>
            <a:off x="1485900" y="1233868"/>
            <a:ext cx="5829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37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7" y="26860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9E36-B874-4BF0-BD3D-915774083748}"/>
              </a:ext>
            </a:extLst>
          </p:cNvPr>
          <p:cNvSpPr txBox="1"/>
          <p:nvPr/>
        </p:nvSpPr>
        <p:spPr>
          <a:xfrm>
            <a:off x="5239658" y="6275851"/>
            <a:ext cx="70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For any queries connect me at  jatinkochhar@hotmail.com</a:t>
            </a:r>
          </a:p>
        </p:txBody>
      </p:sp>
    </p:spTree>
    <p:extLst>
      <p:ext uri="{BB962C8B-B14F-4D97-AF65-F5344CB8AC3E}">
        <p14:creationId xmlns:p14="http://schemas.microsoft.com/office/powerpoint/2010/main" val="17475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8535"/>
            <a:ext cx="9601200" cy="35814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Python is an interpreted, high-level, general-purpose programming language.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Python is a multi-paradigm programming language. Object-oriented programming and structured programming are fully supported, and many of its features support functional programming and aspect-oriented programming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Python is meant to be an easily readable language. Its formatting is visually uncluttered, and it often uses English keywords where other languages use punctuation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Python uses whitespace indentation, rather than curly brackets or keywords, to delimit blocks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Aim to help programmers write clear, logical code for small and large-scale projects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9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8535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Python 1.0 released in 1994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Python 2.0 released in 2000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Python 3.0 released in 2008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Stable version 3.8.3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Preview release 3.9.0b3 in June 2020</a:t>
            </a:r>
          </a:p>
        </p:txBody>
      </p:sp>
    </p:spTree>
    <p:extLst>
      <p:ext uri="{BB962C8B-B14F-4D97-AF65-F5344CB8AC3E}">
        <p14:creationId xmlns:p14="http://schemas.microsoft.com/office/powerpoint/2010/main" val="172332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IDEs (Integrated Development Environment)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8535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Best freeware 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IDLE (By default comes with Python installer)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PyCharm Community Edition (Best in freeware category)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Spyder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PyDev (third-party Python editor for Eclipse)</a:t>
            </a:r>
          </a:p>
        </p:txBody>
      </p:sp>
    </p:spTree>
    <p:extLst>
      <p:ext uri="{BB962C8B-B14F-4D97-AF65-F5344CB8AC3E}">
        <p14:creationId xmlns:p14="http://schemas.microsoft.com/office/powerpoint/2010/main" val="98978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DB5E2-9B1F-40DC-8963-E0704BE01E4C}"/>
              </a:ext>
            </a:extLst>
          </p:cNvPr>
          <p:cNvSpPr txBox="1"/>
          <p:nvPr/>
        </p:nvSpPr>
        <p:spPr>
          <a:xfrm>
            <a:off x="1485900" y="3028890"/>
            <a:ext cx="745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Correct Indentation: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8632CB-059B-4FF3-9E56-893C74C02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65" y="1461074"/>
            <a:ext cx="7073537" cy="913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C58C0-45E6-4BEA-B274-3CBF3B551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65" y="3984583"/>
            <a:ext cx="4639826" cy="26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5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6731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1EDD-1635-4886-A7C6-EEC6342E2934}"/>
              </a:ext>
            </a:extLst>
          </p:cNvPr>
          <p:cNvSpPr txBox="1"/>
          <p:nvPr/>
        </p:nvSpPr>
        <p:spPr>
          <a:xfrm>
            <a:off x="1485900" y="1218480"/>
            <a:ext cx="745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Incorrect Indentation: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EE623-C521-454E-B9BF-5DF4A9FD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14" y="2285412"/>
            <a:ext cx="5332461" cy="36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552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1113</TotalTime>
  <Words>635</Words>
  <Application>Microsoft Office PowerPoint</Application>
  <PresentationFormat>Widescreen</PresentationFormat>
  <Paragraphs>143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Franklin Gothic Book</vt:lpstr>
      <vt:lpstr>Crop</vt:lpstr>
      <vt:lpstr>Basics of Python</vt:lpstr>
      <vt:lpstr>Agenda</vt:lpstr>
      <vt:lpstr>Considerations</vt:lpstr>
      <vt:lpstr>Who uses Python?</vt:lpstr>
      <vt:lpstr>Why Python?</vt:lpstr>
      <vt:lpstr>Version</vt:lpstr>
      <vt:lpstr>IDEs (Integrated Development Environment)</vt:lpstr>
      <vt:lpstr>Syntax</vt:lpstr>
      <vt:lpstr>Syntax</vt:lpstr>
      <vt:lpstr>Syntax</vt:lpstr>
      <vt:lpstr>Type</vt:lpstr>
      <vt:lpstr>Type</vt:lpstr>
      <vt:lpstr>Type</vt:lpstr>
      <vt:lpstr>Arithmetic operator</vt:lpstr>
      <vt:lpstr>Comparison Operators</vt:lpstr>
      <vt:lpstr>Logical Operators</vt:lpstr>
      <vt:lpstr>Conditions</vt:lpstr>
      <vt:lpstr>Loop</vt:lpstr>
      <vt:lpstr>Loop</vt:lpstr>
      <vt:lpstr>List</vt:lpstr>
      <vt:lpstr>List - Functions</vt:lpstr>
      <vt:lpstr>List Comprehension</vt:lpstr>
      <vt:lpstr>Dictionary</vt:lpstr>
      <vt:lpstr>Dictionary</vt:lpstr>
      <vt:lpstr>Tuple</vt:lpstr>
      <vt:lpstr>Set</vt:lpstr>
      <vt:lpstr>Functions</vt:lpstr>
      <vt:lpstr>Functions</vt:lpstr>
      <vt:lpstr>Functions</vt:lpstr>
      <vt:lpstr>Functions</vt:lpstr>
      <vt:lpstr>Function</vt:lpstr>
      <vt:lpstr>Class</vt:lpstr>
      <vt:lpstr>Class</vt:lpstr>
      <vt:lpstr>Class</vt:lpstr>
      <vt:lpstr>Class</vt:lpstr>
      <vt:lpstr>Import</vt:lpstr>
      <vt:lpstr>Try - Except - Finally</vt:lpstr>
      <vt:lpstr>File Handling</vt:lpstr>
      <vt:lpstr>File Handling</vt:lpstr>
      <vt:lpstr>Docstring</vt:lpstr>
      <vt:lpstr>Input</vt:lpstr>
      <vt:lpstr>Web Frameworks for Web Development</vt:lpstr>
      <vt:lpstr>Python Package Manager (PIP)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Metrics</dc:title>
  <dc:creator>JATIN KOCHHAR</dc:creator>
  <cp:lastModifiedBy>JATIN KOCHHAR</cp:lastModifiedBy>
  <cp:revision>119</cp:revision>
  <dcterms:created xsi:type="dcterms:W3CDTF">2020-06-29T12:02:12Z</dcterms:created>
  <dcterms:modified xsi:type="dcterms:W3CDTF">2020-07-04T12:46:26Z</dcterms:modified>
</cp:coreProperties>
</file>