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7" r:id="rId8"/>
    <p:sldId id="263" r:id="rId9"/>
    <p:sldId id="268" r:id="rId10"/>
    <p:sldId id="269" r:id="rId11"/>
    <p:sldId id="264" r:id="rId12"/>
    <p:sldId id="270" r:id="rId13"/>
    <p:sldId id="271" r:id="rId14"/>
    <p:sldId id="27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ABBA-8835-440B-A4F9-36978EB65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Software Testing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9C2A-203B-405B-825D-AA75438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5400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Quantitative Measurement Of Testing</a:t>
            </a:r>
          </a:p>
          <a:p>
            <a:r>
              <a:rPr lang="en-US" sz="5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Percent of automation achieved in Regression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Number test cases automated  in regression test pack / Total number of regression test cases available for automation </a:t>
            </a:r>
          </a:p>
        </p:txBody>
      </p:sp>
    </p:spTree>
    <p:extLst>
      <p:ext uri="{BB962C8B-B14F-4D97-AF65-F5344CB8AC3E}">
        <p14:creationId xmlns:p14="http://schemas.microsoft.com/office/powerpoint/2010/main" val="161780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Execution Data - Client Side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This metric gives the detail information of Client side data for execution.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Following are some of the data points of this metric -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1. Running Users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2. Response Time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3. Hits per Second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4. Throughput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5. Total Transaction per second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6. Time to first byte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7. Error per second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1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Execution Data - Server Side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This metric gives the detail information of Server side date for execution.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Following are some of the data points of this metric - 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1. CPU Utilization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2. Memory Utilization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3.  HEAP Memory Utilization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4.  Database connections per second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Product Quality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defects in performance test scripts found during expert reviews / Number of performance test cases created) * 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performance test cases designed / Performance Test design effort in persons days or hours)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Effectiveness of Verification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defects found in performance testing done by Team / Total Number of defects found in performance testing done by team and subsequent test phases and mutually agreed period in production or other environment) * 100</a:t>
            </a:r>
          </a:p>
        </p:txBody>
      </p:sp>
    </p:spTree>
    <p:extLst>
      <p:ext uri="{BB962C8B-B14F-4D97-AF65-F5344CB8AC3E}">
        <p14:creationId xmlns:p14="http://schemas.microsoft.com/office/powerpoint/2010/main" val="225212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Effort Variance (EV)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[(Actual effort - Estimated effort) / Estimated efforts ] * 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Schedule Variance (SV)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[(Actual number of days - Estimated number of days) / Estimated number of days] * 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Scope Change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Formula: 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[(Total scope - Previous scope) / Previous scope] * 100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E1C1D0-3699-4ED9-9262-7E1AFF59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Common Metrics For All 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147758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7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9E36-B874-4BF0-BD3D-915774083748}"/>
              </a:ext>
            </a:extLst>
          </p:cNvPr>
          <p:cNvSpPr txBox="1"/>
          <p:nvPr/>
        </p:nvSpPr>
        <p:spPr>
          <a:xfrm>
            <a:off x="5239658" y="6275851"/>
            <a:ext cx="70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For any queries connect me at  jatinkochhar@hotmail.com</a:t>
            </a:r>
          </a:p>
        </p:txBody>
      </p:sp>
    </p:spTree>
    <p:extLst>
      <p:ext uri="{BB962C8B-B14F-4D97-AF65-F5344CB8AC3E}">
        <p14:creationId xmlns:p14="http://schemas.microsoft.com/office/powerpoint/2010/main" val="17475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Importance of Test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Manual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Automation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Performance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Common Metrics For All Types Of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managers, test metrics are key to improvising software projects as well as ensuring that progress remains on schedule.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understand test metrics manager should have extensive experience in managing software testing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Manager should have worked in SDLC, water fall model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for metrics should be tracked manually or through test management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test planning  to go-live phase data needs to be captured for metrics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Importance of Test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software metric is a standard of measure of a degree to which a software system or process possesses some property.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managers can identify risk areas, improvement opportunities, testing status and testing effectiveness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QA teams are beginning to rely more on historical data and reports to handle various issues as well as to show which areas of software projects can be improved.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"The final judgment and decision-making should be driven by analysis and not only data. Metric s) assist in decision-making, but do not substitute it.”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Famous phrase -  “You can’t manage what you don’t measure,” By Edward Deming</a:t>
            </a:r>
          </a:p>
        </p:txBody>
      </p:sp>
    </p:spTree>
    <p:extLst>
      <p:ext uri="{BB962C8B-B14F-4D97-AF65-F5344CB8AC3E}">
        <p14:creationId xmlns:p14="http://schemas.microsoft.com/office/powerpoint/2010/main" val="135651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 Design Coverage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 - (Number of testable requirements covered by test cases created / Number of testable system requirements planned to be covered)</a:t>
            </a:r>
          </a:p>
          <a:p>
            <a:pPr marL="530352" lvl="1" indent="0">
              <a:buNone/>
            </a:pPr>
            <a:endParaRPr lang="en-US" sz="16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 Execution Coverage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testable requirements covered by test cases executed / Number of testable system requirements planned to be covered)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 case density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Number of test cases per unit size of system tested - 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(A test case is defined as a simple test case with </a:t>
            </a:r>
            <a:r>
              <a:rPr lang="en-US" sz="1600" i="0" dirty="0" err="1"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 10 steps)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 design completion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test cases created  / Number of planned test cases) * 100</a:t>
            </a:r>
          </a:p>
        </p:txBody>
      </p:sp>
    </p:spTree>
    <p:extLst>
      <p:ext uri="{BB962C8B-B14F-4D97-AF65-F5344CB8AC3E}">
        <p14:creationId xmlns:p14="http://schemas.microsoft.com/office/powerpoint/2010/main" val="17068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 execution completion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 (Number of test cases executed / Number of test cases planned for execution) * 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Productivity - Test Design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test cases designed / Test design effort in person days)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Productivity - Test Execution-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test cases executed / Test execution effort in person days)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 Effectiveness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Percentage of defects found in testing done by Team with respect to total number of defects raised in subsequent test phases and mutually agreed period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90149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Invalid defects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Percentage of defects rejected with respect to total number of defects raised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Defect Density 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Valid defects per unit size of the software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(Unit size of software could be requirements, use case, screen, line of code)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Return Of Investment (ROI) of Automation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(Gain + Investment) / Investment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Investment = (a) + (b) + (c) + (d) + (e)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Gain = [(g) *  (h)  * Period of ROI] / 8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(a) Automated test script development time = (Hourly automation time per test * Number of automated test cases) / 8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(b) Automated test script execution time = (Automated test execution time per test * Number of automated test cases * Period of ROI) / 18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(c) Automated test analysis time = (Test Analysis time * Period of ROI) / 8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(d) Automated test maintenance time = (Maintenance time * Period of ROI) / 8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(e) Manual Execution Time = (Manual test execution time * Number of manual test cases * Period of ROI) / 8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(g) Manual test execution time or analysis time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(h) Total number of test cases  (automated + manual)</a:t>
            </a:r>
          </a:p>
          <a:p>
            <a:pPr marL="530352" lvl="1" indent="0">
              <a:buNone/>
            </a:pPr>
            <a:endParaRPr lang="en-US" sz="1600" b="1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Period of ROI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 is the number of weeks for which ROI is to be calculated. Divided by 8 is done wherever manual effort is needed. Divided by 18 is done wherever automation is done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58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Metrics –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35814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Percentage of reusable scripts in new enhancements</a:t>
            </a:r>
          </a:p>
          <a:p>
            <a:pPr marL="530352" lvl="1" indent="0">
              <a:buNone/>
            </a:pP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Formula: (Number of reusable scripts used / Total number of new functionality created)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Percentage of defects in test scripts per automated test case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(Number of defects found in automated scripts / Number of automated test cases)*100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Automatability achieved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Number of automation test cases run in a delivery cycle / Total test cases selected for a delivery cycle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Automation achieved per test case</a:t>
            </a:r>
          </a:p>
          <a:p>
            <a:pPr marL="530352" lvl="1" indent="0">
              <a:buNone/>
            </a:pPr>
            <a:r>
              <a:rPr lang="en-US" sz="1600" b="1" i="0" dirty="0">
                <a:latin typeface="Calibri" panose="020F0502020204030204" pitchFamily="34" charset="0"/>
                <a:cs typeface="Calibri" panose="020F0502020204030204" pitchFamily="34" charset="0"/>
              </a:rPr>
              <a:t>Formula</a:t>
            </a:r>
            <a:r>
              <a:rPr lang="en-US" sz="1600" i="0" dirty="0">
                <a:latin typeface="Calibri" panose="020F0502020204030204" pitchFamily="34" charset="0"/>
                <a:cs typeface="Calibri" panose="020F0502020204030204" pitchFamily="34" charset="0"/>
              </a:rPr>
              <a:t>: Number of test steps automated for a test case / Total number of test steps for test case</a:t>
            </a:r>
          </a:p>
        </p:txBody>
      </p:sp>
    </p:spTree>
    <p:extLst>
      <p:ext uri="{BB962C8B-B14F-4D97-AF65-F5344CB8AC3E}">
        <p14:creationId xmlns:p14="http://schemas.microsoft.com/office/powerpoint/2010/main" val="11108735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384</TotalTime>
  <Words>1095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Software Testing Metrics</vt:lpstr>
      <vt:lpstr>Agenda</vt:lpstr>
      <vt:lpstr>Considerations</vt:lpstr>
      <vt:lpstr>Importance of Test Metrics</vt:lpstr>
      <vt:lpstr>Test Metrics – Manual Testing</vt:lpstr>
      <vt:lpstr>Test Metrics – Manual Testing</vt:lpstr>
      <vt:lpstr>Test Metrics – Manual Testing</vt:lpstr>
      <vt:lpstr>Test Metrics – Automation Testing</vt:lpstr>
      <vt:lpstr>Test Metrics – Automation Testing</vt:lpstr>
      <vt:lpstr>Test Metrics – Automation Testing</vt:lpstr>
      <vt:lpstr>Test Metrics – Performance Testing</vt:lpstr>
      <vt:lpstr>Test Metrics – Performance Testing</vt:lpstr>
      <vt:lpstr>Test Metrics – Performance Testing</vt:lpstr>
      <vt:lpstr>Common Metrics For All Types Of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Metrics</dc:title>
  <dc:creator>JATIN KOCHHAR</dc:creator>
  <cp:lastModifiedBy>JATIN KOCHHAR</cp:lastModifiedBy>
  <cp:revision>25</cp:revision>
  <dcterms:created xsi:type="dcterms:W3CDTF">2020-06-29T12:02:12Z</dcterms:created>
  <dcterms:modified xsi:type="dcterms:W3CDTF">2020-06-30T08:34:35Z</dcterms:modified>
</cp:coreProperties>
</file>