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8" r:id="rId7"/>
    <p:sldId id="269" r:id="rId8"/>
    <p:sldId id="270" r:id="rId9"/>
    <p:sldId id="261" r:id="rId10"/>
    <p:sldId id="262" r:id="rId11"/>
    <p:sldId id="263" r:id="rId12"/>
    <p:sldId id="264" r:id="rId13"/>
    <p:sldId id="265" r:id="rId14"/>
    <p:sldId id="266" r:id="rId15"/>
    <p:sldId id="267" r:id="rId16"/>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794" y="1078881"/>
            <a:ext cx="16563111" cy="183261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2386596" y="3403981"/>
            <a:ext cx="13527506" cy="258064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5147" y="2657970"/>
            <a:ext cx="14946630" cy="3090590"/>
          </a:xfrm>
          <a:prstGeom prst="rect">
            <a:avLst/>
          </a:prstGeom>
        </p:spPr>
        <p:txBody>
          <a:bodyPr vert="horz" wrap="square" lIns="0" tIns="12700" rIns="0" bIns="0" rtlCol="0">
            <a:spAutoFit/>
          </a:bodyPr>
          <a:lstStyle/>
          <a:p>
            <a:pPr marL="3674110" marR="5080" indent="-3662045" algn="just">
              <a:lnSpc>
                <a:spcPct val="100000"/>
              </a:lnSpc>
              <a:spcBef>
                <a:spcPts val="100"/>
              </a:spcBef>
            </a:pPr>
            <a:r>
              <a:rPr sz="10000" spc="-310" dirty="0">
                <a:latin typeface="Cambria"/>
                <a:cs typeface="Cambria"/>
              </a:rPr>
              <a:t>IP</a:t>
            </a:r>
            <a:r>
              <a:rPr sz="10000" spc="-360" dirty="0">
                <a:latin typeface="Cambria"/>
                <a:cs typeface="Cambria"/>
              </a:rPr>
              <a:t>L</a:t>
            </a:r>
            <a:r>
              <a:rPr sz="10000" spc="-395" dirty="0">
                <a:latin typeface="Cambria"/>
                <a:cs typeface="Cambria"/>
              </a:rPr>
              <a:t> </a:t>
            </a:r>
            <a:r>
              <a:rPr sz="10000" spc="-150" dirty="0">
                <a:latin typeface="Cambria"/>
                <a:cs typeface="Cambria"/>
              </a:rPr>
              <a:t>Score  </a:t>
            </a:r>
            <a:r>
              <a:rPr sz="10000" spc="-204" dirty="0">
                <a:latin typeface="Cambria"/>
                <a:cs typeface="Cambria"/>
              </a:rPr>
              <a:t>Predict</a:t>
            </a:r>
            <a:r>
              <a:rPr lang="en-IN" sz="10000" spc="-204" dirty="0">
                <a:latin typeface="Cambria"/>
                <a:cs typeface="Cambria"/>
              </a:rPr>
              <a:t>	or 	using Machine Learning</a:t>
            </a:r>
            <a:endParaRPr sz="10000" dirty="0">
              <a:latin typeface="Cambria"/>
              <a:cs typeface="Cambria"/>
            </a:endParaRPr>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9179" y="2394394"/>
                </a:lnTo>
                <a:lnTo>
                  <a:pt x="14492897" y="2394394"/>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7"/>
            <a:ext cx="18300700" cy="10295890"/>
            <a:chOff x="-12500" y="3897"/>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7"/>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16407" y="1515974"/>
            <a:ext cx="4692015" cy="939800"/>
          </a:xfrm>
          <a:prstGeom prst="rect">
            <a:avLst/>
          </a:prstGeom>
        </p:spPr>
        <p:txBody>
          <a:bodyPr vert="horz" wrap="square" lIns="0" tIns="12700" rIns="0" bIns="0" rtlCol="0">
            <a:spAutoFit/>
          </a:bodyPr>
          <a:lstStyle/>
          <a:p>
            <a:pPr marL="12700">
              <a:lnSpc>
                <a:spcPct val="100000"/>
              </a:lnSpc>
              <a:spcBef>
                <a:spcPts val="100"/>
              </a:spcBef>
            </a:pPr>
            <a:r>
              <a:rPr sz="6000" spc="-95" dirty="0">
                <a:latin typeface="Cambria"/>
                <a:cs typeface="Cambria"/>
              </a:rPr>
              <a:t>Real-time</a:t>
            </a:r>
            <a:r>
              <a:rPr sz="6000" spc="-180" dirty="0">
                <a:latin typeface="Cambria"/>
                <a:cs typeface="Cambria"/>
              </a:rPr>
              <a:t> </a:t>
            </a:r>
            <a:r>
              <a:rPr sz="6000" spc="-75" dirty="0">
                <a:latin typeface="Cambria"/>
                <a:cs typeface="Cambria"/>
              </a:rPr>
              <a:t>Data</a:t>
            </a:r>
            <a:endParaRPr sz="6000">
              <a:latin typeface="Cambria"/>
              <a:cs typeface="Cambria"/>
            </a:endParaRPr>
          </a:p>
        </p:txBody>
      </p:sp>
      <p:pic>
        <p:nvPicPr>
          <p:cNvPr id="7" name="object 7"/>
          <p:cNvPicPr/>
          <p:nvPr/>
        </p:nvPicPr>
        <p:blipFill>
          <a:blip r:embed="rId3" cstate="print"/>
          <a:stretch>
            <a:fillRect/>
          </a:stretch>
        </p:blipFill>
        <p:spPr>
          <a:xfrm>
            <a:off x="10769740" y="3937215"/>
            <a:ext cx="3615296" cy="342087"/>
          </a:xfrm>
          <a:prstGeom prst="rect">
            <a:avLst/>
          </a:prstGeom>
        </p:spPr>
      </p:pic>
      <p:sp>
        <p:nvSpPr>
          <p:cNvPr id="8" name="object 8"/>
          <p:cNvSpPr txBox="1"/>
          <p:nvPr/>
        </p:nvSpPr>
        <p:spPr>
          <a:xfrm>
            <a:off x="9617265" y="3409340"/>
            <a:ext cx="7325995" cy="2580640"/>
          </a:xfrm>
          <a:prstGeom prst="rect">
            <a:avLst/>
          </a:prstGeom>
        </p:spPr>
        <p:txBody>
          <a:bodyPr vert="horz" wrap="square" lIns="0" tIns="6350" rIns="0" bIns="0" rtlCol="0">
            <a:spAutoFit/>
          </a:bodyPr>
          <a:lstStyle/>
          <a:p>
            <a:pPr marL="12700" marR="5080">
              <a:lnSpc>
                <a:spcPct val="101200"/>
              </a:lnSpc>
              <a:spcBef>
                <a:spcPts val="50"/>
              </a:spcBef>
            </a:pPr>
            <a:r>
              <a:rPr sz="2750" spc="165" dirty="0">
                <a:solidFill>
                  <a:srgbClr val="332C2C"/>
                </a:solidFill>
                <a:latin typeface="Verdana"/>
                <a:cs typeface="Verdana"/>
              </a:rPr>
              <a:t>H</a:t>
            </a:r>
            <a:r>
              <a:rPr sz="2750" spc="-35" dirty="0">
                <a:solidFill>
                  <a:srgbClr val="332C2C"/>
                </a:solidFill>
                <a:latin typeface="Verdana"/>
                <a:cs typeface="Verdana"/>
              </a:rPr>
              <a:t>a</a:t>
            </a:r>
            <a:r>
              <a:rPr sz="2750" spc="-95" dirty="0">
                <a:solidFill>
                  <a:srgbClr val="332C2C"/>
                </a:solidFill>
                <a:latin typeface="Verdana"/>
                <a:cs typeface="Verdana"/>
              </a:rPr>
              <a:t>r</a:t>
            </a:r>
            <a:r>
              <a:rPr sz="2750" spc="114" dirty="0">
                <a:solidFill>
                  <a:srgbClr val="332C2C"/>
                </a:solidFill>
                <a:latin typeface="Verdana"/>
                <a:cs typeface="Verdana"/>
              </a:rPr>
              <a:t>n</a:t>
            </a:r>
            <a:r>
              <a:rPr sz="2750" spc="20" dirty="0">
                <a:solidFill>
                  <a:srgbClr val="332C2C"/>
                </a:solidFill>
                <a:latin typeface="Verdana"/>
                <a:cs typeface="Verdana"/>
              </a:rPr>
              <a:t>e</a:t>
            </a:r>
            <a:r>
              <a:rPr sz="2750" spc="-95" dirty="0">
                <a:solidFill>
                  <a:srgbClr val="332C2C"/>
                </a:solidFill>
                <a:latin typeface="Verdana"/>
                <a:cs typeface="Verdana"/>
              </a:rPr>
              <a:t>s</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0" dirty="0">
                <a:solidFill>
                  <a:srgbClr val="332C2C"/>
                </a:solidFill>
                <a:latin typeface="Verdana"/>
                <a:cs typeface="Verdana"/>
              </a:rPr>
              <a:t>o</a:t>
            </a:r>
            <a:r>
              <a:rPr sz="2750" spc="125" dirty="0">
                <a:solidFill>
                  <a:srgbClr val="332C2C"/>
                </a:solidFill>
                <a:latin typeface="Verdana"/>
                <a:cs typeface="Verdana"/>
              </a:rPr>
              <a:t>w</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155" dirty="0">
                <a:solidFill>
                  <a:srgbClr val="332C2C"/>
                </a:solidFill>
                <a:latin typeface="Verdana"/>
                <a:cs typeface="Verdana"/>
              </a:rPr>
              <a:t>r</a:t>
            </a:r>
            <a:r>
              <a:rPr sz="2850" i="1" spc="-80" dirty="0">
                <a:solidFill>
                  <a:srgbClr val="332C2C"/>
                </a:solidFill>
                <a:latin typeface="Verdana"/>
                <a:cs typeface="Verdana"/>
              </a:rPr>
              <a:t>e</a:t>
            </a:r>
            <a:r>
              <a:rPr sz="2850" i="1" spc="-95" dirty="0">
                <a:solidFill>
                  <a:srgbClr val="332C2C"/>
                </a:solidFill>
                <a:latin typeface="Verdana"/>
                <a:cs typeface="Verdana"/>
              </a:rPr>
              <a:t>a</a:t>
            </a:r>
            <a:r>
              <a:rPr sz="2850" i="1" spc="-50" dirty="0">
                <a:solidFill>
                  <a:srgbClr val="332C2C"/>
                </a:solidFill>
                <a:latin typeface="Verdana"/>
                <a:cs typeface="Verdana"/>
              </a:rPr>
              <a:t>l</a:t>
            </a:r>
            <a:r>
              <a:rPr sz="2850" i="1" spc="-220" dirty="0">
                <a:solidFill>
                  <a:srgbClr val="332C2C"/>
                </a:solidFill>
                <a:latin typeface="Verdana"/>
                <a:cs typeface="Verdana"/>
              </a:rPr>
              <a:t>-</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45" dirty="0">
                <a:solidFill>
                  <a:srgbClr val="332C2C"/>
                </a:solidFill>
                <a:latin typeface="Verdana"/>
                <a:cs typeface="Verdana"/>
              </a:rPr>
              <a:t>m</a:t>
            </a:r>
            <a:r>
              <a:rPr sz="2850" i="1" spc="-35" dirty="0">
                <a:solidFill>
                  <a:srgbClr val="332C2C"/>
                </a:solidFill>
                <a:latin typeface="Verdana"/>
                <a:cs typeface="Verdana"/>
              </a:rPr>
              <a:t>e</a:t>
            </a:r>
            <a:r>
              <a:rPr sz="2850" i="1" spc="-285" dirty="0">
                <a:solidFill>
                  <a:srgbClr val="332C2C"/>
                </a:solidFill>
                <a:latin typeface="Verdana"/>
                <a:cs typeface="Verdana"/>
              </a:rPr>
              <a:t> </a:t>
            </a:r>
            <a:r>
              <a:rPr sz="2850" i="1" spc="85" dirty="0">
                <a:solidFill>
                  <a:srgbClr val="332C2C"/>
                </a:solidFill>
                <a:latin typeface="Verdana"/>
                <a:cs typeface="Verdana"/>
              </a:rPr>
              <a:t>d</a:t>
            </a:r>
            <a:r>
              <a:rPr sz="2850" i="1" spc="-95" dirty="0">
                <a:solidFill>
                  <a:srgbClr val="332C2C"/>
                </a:solidFill>
                <a:latin typeface="Verdana"/>
                <a:cs typeface="Verdana"/>
              </a:rPr>
              <a:t>a</a:t>
            </a:r>
            <a:r>
              <a:rPr sz="2850" i="1" spc="-10" dirty="0">
                <a:solidFill>
                  <a:srgbClr val="332C2C"/>
                </a:solidFill>
                <a:latin typeface="Verdana"/>
                <a:cs typeface="Verdana"/>
              </a:rPr>
              <a:t>t</a:t>
            </a:r>
            <a:r>
              <a:rPr sz="2850" i="1" spc="-90" dirty="0">
                <a:solidFill>
                  <a:srgbClr val="332C2C"/>
                </a:solidFill>
                <a:latin typeface="Verdana"/>
                <a:cs typeface="Verdana"/>
              </a:rPr>
              <a:t>a</a:t>
            </a:r>
            <a:r>
              <a:rPr sz="2850" i="1" spc="-285" dirty="0">
                <a:solidFill>
                  <a:srgbClr val="332C2C"/>
                </a:solidFill>
                <a:latin typeface="Verdana"/>
                <a:cs typeface="Verdana"/>
              </a:rPr>
              <a:t> </a:t>
            </a:r>
            <a:r>
              <a:rPr sz="2750" spc="-20" dirty="0">
                <a:solidFill>
                  <a:srgbClr val="332C2C"/>
                </a:solidFill>
                <a:latin typeface="Verdana"/>
                <a:cs typeface="Verdana"/>
              </a:rPr>
              <a:t>t</a:t>
            </a:r>
            <a:r>
              <a:rPr sz="2750" spc="40" dirty="0">
                <a:solidFill>
                  <a:srgbClr val="332C2C"/>
                </a:solidFill>
                <a:latin typeface="Verdana"/>
                <a:cs typeface="Verdana"/>
              </a:rPr>
              <a:t>o  </a:t>
            </a:r>
            <a:r>
              <a:rPr sz="2750" spc="-110" dirty="0">
                <a:solidFill>
                  <a:srgbClr val="332C2C"/>
                </a:solidFill>
                <a:latin typeface="Verdana"/>
                <a:cs typeface="Verdana"/>
              </a:rPr>
              <a:t>r</a:t>
            </a:r>
            <a:r>
              <a:rPr sz="2750" spc="20" dirty="0">
                <a:solidFill>
                  <a:srgbClr val="332C2C"/>
                </a:solidFill>
                <a:latin typeface="Verdana"/>
                <a:cs typeface="Verdana"/>
              </a:rPr>
              <a:t>e</a:t>
            </a:r>
            <a:r>
              <a:rPr sz="2750" spc="-50" dirty="0">
                <a:solidFill>
                  <a:srgbClr val="332C2C"/>
                </a:solidFill>
                <a:latin typeface="Verdana"/>
                <a:cs typeface="Verdana"/>
              </a:rPr>
              <a:t>ﬁ</a:t>
            </a:r>
            <a:r>
              <a:rPr sz="2750" spc="114" dirty="0">
                <a:solidFill>
                  <a:srgbClr val="332C2C"/>
                </a:solidFill>
                <a:latin typeface="Verdana"/>
                <a:cs typeface="Verdana"/>
              </a:rPr>
              <a:t>n</a:t>
            </a:r>
            <a:r>
              <a:rPr sz="2750" spc="25" dirty="0">
                <a:solidFill>
                  <a:srgbClr val="332C2C"/>
                </a:solidFill>
                <a:latin typeface="Verdana"/>
                <a:cs typeface="Verdana"/>
              </a:rPr>
              <a:t>e</a:t>
            </a:r>
            <a:r>
              <a:rPr sz="2750" spc="-245"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5" dirty="0">
                <a:latin typeface="Verdana"/>
                <a:cs typeface="Verdana"/>
              </a:rPr>
              <a:t>e</a:t>
            </a:r>
            <a:r>
              <a:rPr sz="2750" spc="-250" dirty="0">
                <a:latin typeface="Verdana"/>
                <a:cs typeface="Verdana"/>
              </a:rPr>
              <a:t> </a:t>
            </a:r>
            <a:r>
              <a:rPr sz="2750" spc="145" dirty="0">
                <a:latin typeface="Verdana"/>
                <a:cs typeface="Verdana"/>
              </a:rPr>
              <a:t>p</a:t>
            </a:r>
            <a:r>
              <a:rPr sz="2750" spc="-110" dirty="0">
                <a:latin typeface="Verdana"/>
                <a:cs typeface="Verdana"/>
              </a:rPr>
              <a:t>r</a:t>
            </a:r>
            <a:r>
              <a:rPr sz="2750" spc="20" dirty="0">
                <a:latin typeface="Verdana"/>
                <a:cs typeface="Verdana"/>
              </a:rPr>
              <a:t>e</a:t>
            </a:r>
            <a:r>
              <a:rPr sz="2750" spc="145" dirty="0">
                <a:latin typeface="Verdana"/>
                <a:cs typeface="Verdana"/>
              </a:rPr>
              <a:t>d</a:t>
            </a:r>
            <a:r>
              <a:rPr sz="2750" spc="-20" dirty="0">
                <a:latin typeface="Verdana"/>
                <a:cs typeface="Verdana"/>
              </a:rPr>
              <a:t>i</a:t>
            </a:r>
            <a:r>
              <a:rPr sz="2750" spc="130" dirty="0">
                <a:latin typeface="Verdana"/>
                <a:cs typeface="Verdana"/>
              </a:rPr>
              <a:t>c</a:t>
            </a:r>
            <a:r>
              <a:rPr sz="2750" spc="30" dirty="0">
                <a:latin typeface="Verdana"/>
                <a:cs typeface="Verdana"/>
              </a:rPr>
              <a:t>t</a:t>
            </a:r>
            <a:r>
              <a:rPr sz="2750" spc="-20" dirty="0">
                <a:latin typeface="Verdana"/>
                <a:cs typeface="Verdana"/>
              </a:rPr>
              <a:t>i</a:t>
            </a:r>
            <a:r>
              <a:rPr sz="2750" spc="50" dirty="0">
                <a:latin typeface="Verdana"/>
                <a:cs typeface="Verdana"/>
              </a:rPr>
              <a:t>o</a:t>
            </a:r>
            <a:r>
              <a:rPr sz="2750" spc="114" dirty="0">
                <a:latin typeface="Verdana"/>
                <a:cs typeface="Verdana"/>
              </a:rPr>
              <a:t>n</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28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20" dirty="0">
                <a:solidFill>
                  <a:srgbClr val="332C2C"/>
                </a:solidFill>
                <a:latin typeface="Verdana"/>
                <a:cs typeface="Verdana"/>
              </a:rPr>
              <a:t>li</a:t>
            </a:r>
            <a:r>
              <a:rPr sz="2750" spc="-180" dirty="0">
                <a:solidFill>
                  <a:srgbClr val="332C2C"/>
                </a:solidFill>
                <a:latin typeface="Verdana"/>
                <a:cs typeface="Verdana"/>
              </a:rPr>
              <a:t>v</a:t>
            </a:r>
            <a:r>
              <a:rPr sz="2750" spc="15" dirty="0">
                <a:solidFill>
                  <a:srgbClr val="332C2C"/>
                </a:solidFill>
                <a:latin typeface="Verdana"/>
                <a:cs typeface="Verdana"/>
              </a:rPr>
              <a:t>e  </a:t>
            </a:r>
            <a:r>
              <a:rPr sz="2750" spc="105" dirty="0">
                <a:solidFill>
                  <a:srgbClr val="332C2C"/>
                </a:solidFill>
                <a:latin typeface="Verdana"/>
                <a:cs typeface="Verdana"/>
              </a:rPr>
              <a:t>u</a:t>
            </a:r>
            <a:r>
              <a:rPr sz="2750" spc="145" dirty="0">
                <a:solidFill>
                  <a:srgbClr val="332C2C"/>
                </a:solidFill>
                <a:latin typeface="Verdana"/>
                <a:cs typeface="Verdana"/>
              </a:rPr>
              <a:t>pd</a:t>
            </a:r>
            <a:r>
              <a:rPr sz="2750" spc="-35" dirty="0">
                <a:solidFill>
                  <a:srgbClr val="332C2C"/>
                </a:solidFill>
                <a:latin typeface="Verdana"/>
                <a:cs typeface="Verdana"/>
              </a:rPr>
              <a:t>a</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60" dirty="0">
                <a:solidFill>
                  <a:srgbClr val="332C2C"/>
                </a:solidFill>
                <a:latin typeface="Verdana"/>
                <a:cs typeface="Verdana"/>
              </a:rPr>
              <a:t>a</a:t>
            </a:r>
            <a:r>
              <a:rPr sz="2750" spc="-180" dirty="0">
                <a:solidFill>
                  <a:srgbClr val="332C2C"/>
                </a:solidFill>
                <a:latin typeface="Verdana"/>
                <a:cs typeface="Verdana"/>
              </a:rPr>
              <a:t>y</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420" dirty="0">
                <a:solidFill>
                  <a:srgbClr val="332C2C"/>
                </a:solidFill>
                <a:latin typeface="Verdana"/>
                <a:cs typeface="Verdana"/>
              </a:rPr>
              <a:t>,</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it</a:t>
            </a:r>
            <a:r>
              <a:rPr sz="2750" spc="90" dirty="0">
                <a:solidFill>
                  <a:srgbClr val="332C2C"/>
                </a:solidFill>
                <a:latin typeface="Verdana"/>
                <a:cs typeface="Verdana"/>
              </a:rPr>
              <a:t>c</a:t>
            </a:r>
            <a:r>
              <a:rPr sz="2750" spc="85" dirty="0">
                <a:solidFill>
                  <a:srgbClr val="332C2C"/>
                </a:solidFill>
                <a:latin typeface="Verdana"/>
                <a:cs typeface="Verdana"/>
              </a:rPr>
              <a:t>h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d</a:t>
            </a:r>
            <a:r>
              <a:rPr sz="2750" spc="-140" dirty="0">
                <a:solidFill>
                  <a:srgbClr val="332C2C"/>
                </a:solidFill>
                <a:latin typeface="Verdana"/>
                <a:cs typeface="Verdana"/>
              </a:rPr>
              <a:t>y</a:t>
            </a:r>
            <a:r>
              <a:rPr sz="2750" spc="114" dirty="0">
                <a:solidFill>
                  <a:srgbClr val="332C2C"/>
                </a:solidFill>
                <a:latin typeface="Verdana"/>
                <a:cs typeface="Verdana"/>
              </a:rPr>
              <a:t>n</a:t>
            </a:r>
            <a:r>
              <a:rPr sz="2750" spc="-35" dirty="0">
                <a:solidFill>
                  <a:srgbClr val="332C2C"/>
                </a:solidFill>
                <a:latin typeface="Verdana"/>
                <a:cs typeface="Verdana"/>
              </a:rPr>
              <a:t>a</a:t>
            </a:r>
            <a:r>
              <a:rPr sz="2750" spc="240" dirty="0">
                <a:solidFill>
                  <a:srgbClr val="332C2C"/>
                </a:solidFill>
                <a:latin typeface="Verdana"/>
                <a:cs typeface="Verdana"/>
              </a:rPr>
              <a:t>m</a:t>
            </a:r>
            <a:r>
              <a:rPr sz="2750" spc="-20" dirty="0">
                <a:solidFill>
                  <a:srgbClr val="332C2C"/>
                </a:solidFill>
                <a:latin typeface="Verdana"/>
                <a:cs typeface="Verdana"/>
              </a:rPr>
              <a:t>i</a:t>
            </a:r>
            <a:r>
              <a:rPr sz="2750" spc="110" dirty="0">
                <a:solidFill>
                  <a:srgbClr val="332C2C"/>
                </a:solidFill>
                <a:latin typeface="Verdana"/>
                <a:cs typeface="Verdana"/>
              </a:rPr>
              <a:t>c</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30" dirty="0">
                <a:solidFill>
                  <a:srgbClr val="332C2C"/>
                </a:solidFill>
                <a:latin typeface="Verdana"/>
                <a:cs typeface="Verdana"/>
              </a:rPr>
              <a:t>t</a:t>
            </a:r>
            <a:r>
              <a:rPr sz="2750" spc="-70" dirty="0">
                <a:solidFill>
                  <a:srgbClr val="332C2C"/>
                </a:solidFill>
                <a:latin typeface="Verdana"/>
                <a:cs typeface="Verdana"/>
              </a:rPr>
              <a:t>s  </a:t>
            </a:r>
            <a:r>
              <a:rPr sz="2750" spc="65" dirty="0">
                <a:solidFill>
                  <a:srgbClr val="332C2C"/>
                </a:solidFill>
                <a:latin typeface="Verdana"/>
                <a:cs typeface="Verdana"/>
              </a:rPr>
              <a:t>can </a:t>
            </a:r>
            <a:r>
              <a:rPr sz="2750" spc="30" dirty="0">
                <a:solidFill>
                  <a:srgbClr val="332C2C"/>
                </a:solidFill>
                <a:latin typeface="Verdana"/>
                <a:cs typeface="Verdana"/>
              </a:rPr>
              <a:t>continuously </a:t>
            </a:r>
            <a:r>
              <a:rPr sz="2750" spc="-5" dirty="0">
                <a:solidFill>
                  <a:srgbClr val="332C2C"/>
                </a:solidFill>
                <a:latin typeface="Verdana"/>
                <a:cs typeface="Verdana"/>
              </a:rPr>
              <a:t>adjust </a:t>
            </a:r>
            <a:r>
              <a:rPr sz="2750" spc="15" dirty="0">
                <a:solidFill>
                  <a:srgbClr val="332C2C"/>
                </a:solidFill>
                <a:latin typeface="Verdana"/>
                <a:cs typeface="Verdana"/>
              </a:rPr>
              <a:t>their </a:t>
            </a:r>
            <a:r>
              <a:rPr sz="2750" spc="35" dirty="0">
                <a:solidFill>
                  <a:srgbClr val="332C2C"/>
                </a:solidFill>
                <a:latin typeface="Verdana"/>
                <a:cs typeface="Verdana"/>
              </a:rPr>
              <a:t>predictions </a:t>
            </a:r>
            <a:r>
              <a:rPr sz="2750" spc="-955"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70" dirty="0">
                <a:solidFill>
                  <a:srgbClr val="332C2C"/>
                </a:solidFill>
                <a:latin typeface="Verdana"/>
                <a:cs typeface="Verdana"/>
              </a:rPr>
              <a:t>r</a:t>
            </a:r>
            <a:r>
              <a:rPr sz="2750" spc="-250" dirty="0">
                <a:solidFill>
                  <a:srgbClr val="332C2C"/>
                </a:solidFill>
                <a:latin typeface="Verdana"/>
                <a:cs typeface="Verdana"/>
              </a:rPr>
              <a:t> </a:t>
            </a:r>
            <a:r>
              <a:rPr sz="2750" spc="20" dirty="0">
                <a:solidFill>
                  <a:srgbClr val="332C2C"/>
                </a:solidFill>
                <a:latin typeface="Verdana"/>
                <a:cs typeface="Verdana"/>
              </a:rPr>
              <a:t>e</a:t>
            </a:r>
            <a:r>
              <a:rPr sz="2750" spc="114" dirty="0">
                <a:solidFill>
                  <a:srgbClr val="332C2C"/>
                </a:solidFill>
                <a:latin typeface="Verdana"/>
                <a:cs typeface="Verdana"/>
              </a:rPr>
              <a:t>nh</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85"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229" dirty="0">
                <a:solidFill>
                  <a:srgbClr val="332C2C"/>
                </a:solidFill>
                <a:latin typeface="Verdana"/>
                <a:cs typeface="Verdana"/>
              </a:rPr>
              <a:t>y</a:t>
            </a:r>
            <a:r>
              <a:rPr sz="2750" spc="-42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8" name="object 8"/>
          <p:cNvSpPr txBox="1"/>
          <p:nvPr/>
        </p:nvSpPr>
        <p:spPr>
          <a:xfrm>
            <a:off x="8405246" y="3403981"/>
            <a:ext cx="7334884" cy="2580640"/>
          </a:xfrm>
          <a:prstGeom prst="rect">
            <a:avLst/>
          </a:prstGeom>
        </p:spPr>
        <p:txBody>
          <a:bodyPr vert="horz" wrap="square" lIns="0" tIns="8890" rIns="0" bIns="0" rtlCol="0">
            <a:spAutoFit/>
          </a:bodyPr>
          <a:lstStyle/>
          <a:p>
            <a:pPr marL="12700" marR="5080">
              <a:lnSpc>
                <a:spcPct val="100499"/>
              </a:lnSpc>
              <a:spcBef>
                <a:spcPts val="70"/>
              </a:spcBef>
            </a:pPr>
            <a:r>
              <a:rPr sz="2750" spc="65" dirty="0">
                <a:solidFill>
                  <a:srgbClr val="332C2C"/>
                </a:solidFill>
                <a:latin typeface="Verdana"/>
                <a:cs typeface="Verdana"/>
              </a:rPr>
              <a:t>E</a:t>
            </a:r>
            <a:r>
              <a:rPr sz="2750" spc="-180" dirty="0">
                <a:solidFill>
                  <a:srgbClr val="332C2C"/>
                </a:solidFill>
                <a:latin typeface="Verdana"/>
                <a:cs typeface="Verdana"/>
              </a:rPr>
              <a:t>v</a:t>
            </a:r>
            <a:r>
              <a:rPr sz="2750" spc="-35" dirty="0">
                <a:solidFill>
                  <a:srgbClr val="332C2C"/>
                </a:solidFill>
                <a:latin typeface="Verdana"/>
                <a:cs typeface="Verdana"/>
              </a:rPr>
              <a:t>a</a:t>
            </a:r>
            <a:r>
              <a:rPr sz="2750" spc="-20" dirty="0">
                <a:solidFill>
                  <a:srgbClr val="332C2C"/>
                </a:solidFill>
                <a:latin typeface="Verdana"/>
                <a:cs typeface="Verdana"/>
              </a:rPr>
              <a:t>l</a:t>
            </a:r>
            <a:r>
              <a:rPr sz="2750" spc="105" dirty="0">
                <a:solidFill>
                  <a:srgbClr val="332C2C"/>
                </a:solidFill>
                <a:latin typeface="Verdana"/>
                <a:cs typeface="Verdana"/>
              </a:rPr>
              <a:t>u</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e</a:t>
            </a:r>
            <a:r>
              <a:rPr sz="2750" spc="-75" dirty="0">
                <a:solidFill>
                  <a:srgbClr val="332C2C"/>
                </a:solidFill>
                <a:latin typeface="Verdana"/>
                <a:cs typeface="Verdana"/>
              </a:rPr>
              <a:t>r</a:t>
            </a:r>
            <a:r>
              <a:rPr sz="2750" spc="-60" dirty="0">
                <a:solidFill>
                  <a:srgbClr val="332C2C"/>
                </a:solidFill>
                <a:latin typeface="Verdana"/>
                <a:cs typeface="Verdana"/>
              </a:rPr>
              <a:t>f</a:t>
            </a:r>
            <a:r>
              <a:rPr sz="2750" spc="50" dirty="0">
                <a:solidFill>
                  <a:srgbClr val="332C2C"/>
                </a:solidFill>
                <a:latin typeface="Verdana"/>
                <a:cs typeface="Verdana"/>
              </a:rPr>
              <a:t>o</a:t>
            </a:r>
            <a:r>
              <a:rPr sz="2750" spc="-95" dirty="0">
                <a:solidFill>
                  <a:srgbClr val="332C2C"/>
                </a:solidFill>
                <a:latin typeface="Verdana"/>
                <a:cs typeface="Verdana"/>
              </a:rPr>
              <a:t>r</a:t>
            </a:r>
            <a:r>
              <a:rPr sz="2750" spc="240" dirty="0">
                <a:solidFill>
                  <a:srgbClr val="332C2C"/>
                </a:solidFill>
                <a:latin typeface="Verdana"/>
                <a:cs typeface="Verdana"/>
              </a:rPr>
              <a:t>m</a:t>
            </a:r>
            <a:r>
              <a:rPr sz="2750" spc="-35" dirty="0">
                <a:solidFill>
                  <a:srgbClr val="332C2C"/>
                </a:solidFill>
                <a:latin typeface="Verdana"/>
                <a:cs typeface="Verdana"/>
              </a:rPr>
              <a:t>a</a:t>
            </a:r>
            <a:r>
              <a:rPr sz="2750" spc="114" dirty="0">
                <a:solidFill>
                  <a:srgbClr val="332C2C"/>
                </a:solidFill>
                <a:latin typeface="Verdana"/>
                <a:cs typeface="Verdana"/>
              </a:rPr>
              <a:t>n</a:t>
            </a:r>
            <a:r>
              <a:rPr sz="2750" spc="90" dirty="0">
                <a:solidFill>
                  <a:srgbClr val="332C2C"/>
                </a:solidFill>
                <a:latin typeface="Verdana"/>
                <a:cs typeface="Verdana"/>
              </a:rPr>
              <a:t>c</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375" dirty="0">
                <a:solidFill>
                  <a:srgbClr val="332C2C"/>
                </a:solidFill>
                <a:latin typeface="Verdana"/>
                <a:cs typeface="Verdana"/>
              </a:rPr>
              <a:t>I</a:t>
            </a:r>
            <a:r>
              <a:rPr sz="2850" i="1" spc="225" dirty="0">
                <a:solidFill>
                  <a:srgbClr val="332C2C"/>
                </a:solidFill>
                <a:latin typeface="Verdana"/>
                <a:cs typeface="Verdana"/>
              </a:rPr>
              <a:t>P</a:t>
            </a:r>
            <a:r>
              <a:rPr sz="2850" i="1" spc="35" dirty="0">
                <a:solidFill>
                  <a:srgbClr val="332C2C"/>
                </a:solidFill>
                <a:latin typeface="Verdana"/>
                <a:cs typeface="Verdana"/>
              </a:rPr>
              <a:t>L</a:t>
            </a:r>
            <a:r>
              <a:rPr sz="2850" i="1" spc="-285" dirty="0">
                <a:solidFill>
                  <a:srgbClr val="332C2C"/>
                </a:solidFill>
                <a:latin typeface="Verdana"/>
                <a:cs typeface="Verdana"/>
              </a:rPr>
              <a:t> </a:t>
            </a:r>
            <a:r>
              <a:rPr sz="2850" i="1" spc="-150" dirty="0">
                <a:solidFill>
                  <a:srgbClr val="332C2C"/>
                </a:solidFill>
                <a:latin typeface="Verdana"/>
                <a:cs typeface="Verdana"/>
              </a:rPr>
              <a:t>s</a:t>
            </a:r>
            <a:r>
              <a:rPr sz="2850" i="1" spc="40" dirty="0">
                <a:solidFill>
                  <a:srgbClr val="332C2C"/>
                </a:solidFill>
                <a:latin typeface="Verdana"/>
                <a:cs typeface="Verdana"/>
              </a:rPr>
              <a:t>c</a:t>
            </a:r>
            <a:r>
              <a:rPr sz="2850" i="1" spc="-10" dirty="0">
                <a:solidFill>
                  <a:srgbClr val="332C2C"/>
                </a:solidFill>
                <a:latin typeface="Verdana"/>
                <a:cs typeface="Verdana"/>
              </a:rPr>
              <a:t>o</a:t>
            </a:r>
            <a:r>
              <a:rPr sz="2850" i="1" spc="-155" dirty="0">
                <a:solidFill>
                  <a:srgbClr val="332C2C"/>
                </a:solidFill>
                <a:latin typeface="Verdana"/>
                <a:cs typeface="Verdana"/>
              </a:rPr>
              <a:t>r</a:t>
            </a:r>
            <a:r>
              <a:rPr sz="2850" i="1" spc="-25" dirty="0">
                <a:solidFill>
                  <a:srgbClr val="332C2C"/>
                </a:solidFill>
                <a:latin typeface="Verdana"/>
                <a:cs typeface="Verdana"/>
              </a:rPr>
              <a:t>e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5" dirty="0">
                <a:solidFill>
                  <a:srgbClr val="332C2C"/>
                </a:solidFill>
                <a:latin typeface="Verdana"/>
                <a:cs typeface="Verdana"/>
              </a:rPr>
              <a:t>n</a:t>
            </a:r>
            <a:r>
              <a:rPr sz="2850" i="1" spc="-285" dirty="0">
                <a:solidFill>
                  <a:srgbClr val="332C2C"/>
                </a:solidFill>
                <a:latin typeface="Verdana"/>
                <a:cs typeface="Verdana"/>
              </a:rPr>
              <a:t> </a:t>
            </a:r>
            <a:r>
              <a:rPr sz="2850" i="1" spc="145" dirty="0">
                <a:solidFill>
                  <a:srgbClr val="332C2C"/>
                </a:solidFill>
                <a:latin typeface="Verdana"/>
                <a:cs typeface="Verdana"/>
              </a:rPr>
              <a:t>m</a:t>
            </a:r>
            <a:r>
              <a:rPr sz="2850" i="1" spc="-10" dirty="0">
                <a:solidFill>
                  <a:srgbClr val="332C2C"/>
                </a:solidFill>
                <a:latin typeface="Verdana"/>
                <a:cs typeface="Verdana"/>
              </a:rPr>
              <a:t>o</a:t>
            </a:r>
            <a:r>
              <a:rPr sz="2850" i="1" spc="85" dirty="0">
                <a:solidFill>
                  <a:srgbClr val="332C2C"/>
                </a:solidFill>
                <a:latin typeface="Verdana"/>
                <a:cs typeface="Verdana"/>
              </a:rPr>
              <a:t>d</a:t>
            </a:r>
            <a:r>
              <a:rPr sz="2850" i="1" spc="-40" dirty="0">
                <a:solidFill>
                  <a:srgbClr val="332C2C"/>
                </a:solidFill>
                <a:latin typeface="Verdana"/>
                <a:cs typeface="Verdana"/>
              </a:rPr>
              <a:t>e</a:t>
            </a:r>
            <a:r>
              <a:rPr sz="2850" i="1" spc="-50" dirty="0">
                <a:solidFill>
                  <a:srgbClr val="332C2C"/>
                </a:solidFill>
                <a:latin typeface="Verdana"/>
                <a:cs typeface="Verdana"/>
              </a:rPr>
              <a:t>l</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140" dirty="0">
                <a:solidFill>
                  <a:srgbClr val="332C2C"/>
                </a:solidFill>
                <a:latin typeface="Verdana"/>
                <a:cs typeface="Verdana"/>
              </a:rPr>
              <a:t>b</a:t>
            </a:r>
            <a:r>
              <a:rPr sz="2750" spc="-35" dirty="0">
                <a:solidFill>
                  <a:srgbClr val="332C2C"/>
                </a:solidFill>
                <a:latin typeface="Verdana"/>
                <a:cs typeface="Verdana"/>
              </a:rPr>
              <a:t>a</a:t>
            </a:r>
            <a:r>
              <a:rPr sz="2750" spc="-95" dirty="0">
                <a:solidFill>
                  <a:srgbClr val="332C2C"/>
                </a:solidFill>
                <a:latin typeface="Verdana"/>
                <a:cs typeface="Verdana"/>
              </a:rPr>
              <a:t>s</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114" dirty="0">
                <a:solidFill>
                  <a:srgbClr val="332C2C"/>
                </a:solidFill>
                <a:latin typeface="Verdana"/>
                <a:cs typeface="Verdana"/>
              </a:rPr>
              <a:t>h</a:t>
            </a:r>
            <a:r>
              <a:rPr sz="2750" spc="-20" dirty="0">
                <a:solidFill>
                  <a:srgbClr val="332C2C"/>
                </a:solidFill>
                <a:latin typeface="Verdana"/>
                <a:cs typeface="Verdana"/>
              </a:rPr>
              <a:t>i</a:t>
            </a:r>
            <a:r>
              <a:rPr sz="2750" spc="-95" dirty="0">
                <a:solidFill>
                  <a:srgbClr val="332C2C"/>
                </a:solidFill>
                <a:latin typeface="Verdana"/>
                <a:cs typeface="Verdana"/>
              </a:rPr>
              <a:t>s</a:t>
            </a:r>
            <a:r>
              <a:rPr sz="2750" spc="-20" dirty="0">
                <a:solidFill>
                  <a:srgbClr val="332C2C"/>
                </a:solidFill>
                <a:latin typeface="Verdana"/>
                <a:cs typeface="Verdana"/>
              </a:rPr>
              <a:t>t</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110" dirty="0">
                <a:solidFill>
                  <a:srgbClr val="332C2C"/>
                </a:solidFill>
                <a:latin typeface="Verdana"/>
                <a:cs typeface="Verdana"/>
              </a:rPr>
              <a:t>c</a:t>
            </a:r>
            <a:r>
              <a:rPr sz="2750" spc="-35" dirty="0">
                <a:solidFill>
                  <a:srgbClr val="332C2C"/>
                </a:solidFill>
                <a:latin typeface="Verdana"/>
                <a:cs typeface="Verdana"/>
              </a:rPr>
              <a:t>a</a:t>
            </a:r>
            <a:r>
              <a:rPr sz="2750" spc="-20" dirty="0">
                <a:solidFill>
                  <a:srgbClr val="332C2C"/>
                </a:solidFill>
                <a:latin typeface="Verdana"/>
                <a:cs typeface="Verdana"/>
              </a:rPr>
              <a:t>l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420" dirty="0">
                <a:solidFill>
                  <a:srgbClr val="332C2C"/>
                </a:solidFill>
                <a:latin typeface="Verdana"/>
                <a:cs typeface="Verdana"/>
              </a:rPr>
              <a:t>.</a:t>
            </a:r>
            <a:r>
              <a:rPr sz="2750" spc="-245" dirty="0">
                <a:solidFill>
                  <a:srgbClr val="332C2C"/>
                </a:solidFill>
                <a:latin typeface="Verdana"/>
                <a:cs typeface="Verdana"/>
              </a:rPr>
              <a:t> </a:t>
            </a:r>
            <a:r>
              <a:rPr sz="2750" spc="185" dirty="0">
                <a:solidFill>
                  <a:srgbClr val="332C2C"/>
                </a:solidFill>
                <a:latin typeface="Verdana"/>
                <a:cs typeface="Verdana"/>
              </a:rPr>
              <a:t>B</a:t>
            </a:r>
            <a:r>
              <a:rPr sz="2750" spc="-135" dirty="0">
                <a:solidFill>
                  <a:srgbClr val="332C2C"/>
                </a:solidFill>
                <a:latin typeface="Verdana"/>
                <a:cs typeface="Verdana"/>
              </a:rPr>
              <a:t>y</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140" dirty="0">
                <a:solidFill>
                  <a:srgbClr val="332C2C"/>
                </a:solidFill>
                <a:latin typeface="Verdana"/>
                <a:cs typeface="Verdana"/>
              </a:rPr>
              <a:t>p</a:t>
            </a:r>
            <a:r>
              <a:rPr sz="2750" spc="-35" dirty="0">
                <a:solidFill>
                  <a:srgbClr val="332C2C"/>
                </a:solidFill>
                <a:latin typeface="Verdana"/>
                <a:cs typeface="Verdana"/>
              </a:rPr>
              <a:t>a</a:t>
            </a:r>
            <a:r>
              <a:rPr sz="2750" spc="-95" dirty="0">
                <a:solidFill>
                  <a:srgbClr val="332C2C"/>
                </a:solidFill>
                <a:latin typeface="Verdana"/>
                <a:cs typeface="Verdana"/>
              </a:rPr>
              <a:t>r</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20" dirty="0">
                <a:solidFill>
                  <a:srgbClr val="332C2C"/>
                </a:solidFill>
                <a:latin typeface="Verdana"/>
                <a:cs typeface="Verdana"/>
              </a:rPr>
              <a:t>t</a:t>
            </a:r>
            <a:r>
              <a:rPr sz="2750" spc="20" dirty="0">
                <a:solidFill>
                  <a:srgbClr val="332C2C"/>
                </a:solidFill>
                <a:latin typeface="Verdana"/>
                <a:cs typeface="Verdana"/>
              </a:rPr>
              <a:t>e</a:t>
            </a:r>
            <a:r>
              <a:rPr sz="2750" spc="105" dirty="0">
                <a:solidFill>
                  <a:srgbClr val="332C2C"/>
                </a:solidFill>
                <a:latin typeface="Verdana"/>
                <a:cs typeface="Verdana"/>
              </a:rPr>
              <a:t>d  </a:t>
            </a:r>
            <a:r>
              <a:rPr sz="2750" spc="-25" dirty="0">
                <a:solidFill>
                  <a:srgbClr val="332C2C"/>
                </a:solidFill>
                <a:latin typeface="Verdana"/>
                <a:cs typeface="Verdana"/>
              </a:rPr>
              <a:t>scores</a:t>
            </a:r>
            <a:r>
              <a:rPr sz="2750" spc="-250" dirty="0">
                <a:solidFill>
                  <a:srgbClr val="332C2C"/>
                </a:solidFill>
                <a:latin typeface="Verdana"/>
                <a:cs typeface="Verdana"/>
              </a:rPr>
              <a:t> </a:t>
            </a:r>
            <a:r>
              <a:rPr sz="2750" spc="75" dirty="0">
                <a:solidFill>
                  <a:srgbClr val="332C2C"/>
                </a:solidFill>
                <a:latin typeface="Verdana"/>
                <a:cs typeface="Verdana"/>
              </a:rPr>
              <a:t>with</a:t>
            </a:r>
            <a:r>
              <a:rPr sz="2750" spc="-250" dirty="0">
                <a:solidFill>
                  <a:srgbClr val="332C2C"/>
                </a:solidFill>
                <a:latin typeface="Verdana"/>
                <a:cs typeface="Verdana"/>
              </a:rPr>
              <a:t> </a:t>
            </a:r>
            <a:r>
              <a:rPr sz="2750" spc="30" dirty="0">
                <a:solidFill>
                  <a:srgbClr val="332C2C"/>
                </a:solidFill>
                <a:latin typeface="Verdana"/>
                <a:cs typeface="Verdana"/>
              </a:rPr>
              <a:t>actual</a:t>
            </a:r>
            <a:r>
              <a:rPr sz="2750" spc="-250" dirty="0">
                <a:solidFill>
                  <a:srgbClr val="332C2C"/>
                </a:solidFill>
                <a:latin typeface="Verdana"/>
                <a:cs typeface="Verdana"/>
              </a:rPr>
              <a:t> </a:t>
            </a:r>
            <a:r>
              <a:rPr sz="2750" dirty="0">
                <a:solidFill>
                  <a:srgbClr val="332C2C"/>
                </a:solidFill>
                <a:latin typeface="Verdana"/>
                <a:cs typeface="Verdana"/>
              </a:rPr>
              <a:t>outcomes,</a:t>
            </a:r>
            <a:r>
              <a:rPr sz="2750" spc="-245" dirty="0">
                <a:solidFill>
                  <a:srgbClr val="332C2C"/>
                </a:solidFill>
                <a:latin typeface="Verdana"/>
                <a:cs typeface="Verdana"/>
              </a:rPr>
              <a:t> </a:t>
            </a:r>
            <a:r>
              <a:rPr sz="2750" spc="-35" dirty="0">
                <a:solidFill>
                  <a:srgbClr val="332C2C"/>
                </a:solidFill>
                <a:latin typeface="Verdana"/>
                <a:cs typeface="Verdana"/>
              </a:rPr>
              <a:t>analysts</a:t>
            </a:r>
            <a:r>
              <a:rPr sz="2750" spc="-245" dirty="0">
                <a:solidFill>
                  <a:srgbClr val="332C2C"/>
                </a:solidFill>
                <a:latin typeface="Verdana"/>
                <a:cs typeface="Verdana"/>
              </a:rPr>
              <a:t> </a:t>
            </a:r>
            <a:r>
              <a:rPr sz="2750" spc="65" dirty="0">
                <a:solidFill>
                  <a:srgbClr val="332C2C"/>
                </a:solidFill>
                <a:latin typeface="Verdana"/>
                <a:cs typeface="Verdana"/>
              </a:rPr>
              <a:t>can </a:t>
            </a:r>
            <a:r>
              <a:rPr sz="2750" spc="-955" dirty="0">
                <a:solidFill>
                  <a:srgbClr val="332C2C"/>
                </a:solidFill>
                <a:latin typeface="Verdana"/>
                <a:cs typeface="Verdana"/>
              </a:rPr>
              <a:t> </a:t>
            </a:r>
            <a:r>
              <a:rPr sz="2750" spc="-50" dirty="0">
                <a:solidFill>
                  <a:srgbClr val="332C2C"/>
                </a:solidFill>
                <a:latin typeface="Verdana"/>
                <a:cs typeface="Verdana"/>
              </a:rPr>
              <a:t>ﬁ</a:t>
            </a:r>
            <a:r>
              <a:rPr sz="2750" spc="114" dirty="0">
                <a:solidFill>
                  <a:srgbClr val="332C2C"/>
                </a:solidFill>
                <a:latin typeface="Verdana"/>
                <a:cs typeface="Verdana"/>
              </a:rPr>
              <a:t>n</a:t>
            </a:r>
            <a:r>
              <a:rPr sz="2750" spc="50" dirty="0">
                <a:solidFill>
                  <a:srgbClr val="332C2C"/>
                </a:solidFill>
                <a:latin typeface="Verdana"/>
                <a:cs typeface="Verdana"/>
              </a:rPr>
              <a:t>e</a:t>
            </a:r>
            <a:r>
              <a:rPr sz="2750" spc="-175" dirty="0">
                <a:solidFill>
                  <a:srgbClr val="332C2C"/>
                </a:solidFill>
                <a:latin typeface="Verdana"/>
                <a:cs typeface="Verdana"/>
              </a:rPr>
              <a:t>-</a:t>
            </a:r>
            <a:r>
              <a:rPr sz="2750" spc="30" dirty="0">
                <a:solidFill>
                  <a:srgbClr val="332C2C"/>
                </a:solidFill>
                <a:latin typeface="Verdana"/>
                <a:cs typeface="Verdana"/>
              </a:rPr>
              <a:t>t</a:t>
            </a:r>
            <a:r>
              <a:rPr sz="2750" spc="105" dirty="0">
                <a:solidFill>
                  <a:srgbClr val="332C2C"/>
                </a:solidFill>
                <a:latin typeface="Verdana"/>
                <a:cs typeface="Verdana"/>
              </a:rPr>
              <a:t>u</a:t>
            </a:r>
            <a:r>
              <a:rPr sz="2750" spc="114" dirty="0">
                <a:solidFill>
                  <a:srgbClr val="332C2C"/>
                </a:solidFill>
                <a:latin typeface="Verdana"/>
                <a:cs typeface="Verdana"/>
              </a:rPr>
              <a:t>n</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20" dirty="0">
                <a:solidFill>
                  <a:srgbClr val="332C2C"/>
                </a:solidFill>
                <a:latin typeface="Verdana"/>
                <a:cs typeface="Verdana"/>
              </a:rPr>
              <a:t>i</a:t>
            </a:r>
            <a:r>
              <a:rPr sz="2750" spc="-70" dirty="0">
                <a:solidFill>
                  <a:srgbClr val="332C2C"/>
                </a:solidFill>
                <a:latin typeface="Verdana"/>
                <a:cs typeface="Verdana"/>
              </a:rPr>
              <a:t>r</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i</a:t>
            </a:r>
            <a:r>
              <a:rPr sz="2750" spc="240" dirty="0">
                <a:solidFill>
                  <a:srgbClr val="332C2C"/>
                </a:solidFill>
                <a:latin typeface="Verdana"/>
                <a:cs typeface="Verdana"/>
              </a:rPr>
              <a:t>m</a:t>
            </a:r>
            <a:r>
              <a:rPr sz="2750" spc="145" dirty="0">
                <a:solidFill>
                  <a:srgbClr val="332C2C"/>
                </a:solidFill>
                <a:latin typeface="Verdana"/>
                <a:cs typeface="Verdana"/>
              </a:rPr>
              <a:t>p</a:t>
            </a:r>
            <a:r>
              <a:rPr sz="2750" spc="-110" dirty="0">
                <a:solidFill>
                  <a:srgbClr val="332C2C"/>
                </a:solidFill>
                <a:latin typeface="Verdana"/>
                <a:cs typeface="Verdana"/>
              </a:rPr>
              <a:t>r</a:t>
            </a:r>
            <a:r>
              <a:rPr sz="2750" spc="10" dirty="0">
                <a:solidFill>
                  <a:srgbClr val="332C2C"/>
                </a:solidFill>
                <a:latin typeface="Verdana"/>
                <a:cs typeface="Verdana"/>
              </a:rPr>
              <a:t>o</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35" dirty="0">
                <a:solidFill>
                  <a:srgbClr val="332C2C"/>
                </a:solidFill>
                <a:latin typeface="Verdana"/>
                <a:cs typeface="Verdana"/>
              </a:rPr>
              <a:t>a</a:t>
            </a:r>
            <a:r>
              <a:rPr sz="2750" spc="90"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90" dirty="0">
                <a:solidFill>
                  <a:srgbClr val="332C2C"/>
                </a:solidFill>
                <a:latin typeface="Verdana"/>
                <a:cs typeface="Verdana"/>
              </a:rPr>
              <a:t>c</a:t>
            </a:r>
            <a:r>
              <a:rPr sz="2750" spc="-135" dirty="0">
                <a:solidFill>
                  <a:srgbClr val="332C2C"/>
                </a:solidFill>
                <a:latin typeface="Verdana"/>
                <a:cs typeface="Verdana"/>
              </a:rPr>
              <a:t>y</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40" dirty="0">
                <a:solidFill>
                  <a:srgbClr val="332C2C"/>
                </a:solidFill>
                <a:latin typeface="Verdana"/>
                <a:cs typeface="Verdana"/>
              </a:rPr>
              <a:t>f</a:t>
            </a:r>
            <a:r>
              <a:rPr sz="2750" spc="105" dirty="0">
                <a:solidFill>
                  <a:srgbClr val="332C2C"/>
                </a:solidFill>
                <a:latin typeface="Verdana"/>
                <a:cs typeface="Verdana"/>
              </a:rPr>
              <a:t>u</a:t>
            </a:r>
            <a:r>
              <a:rPr sz="2750" spc="30" dirty="0">
                <a:solidFill>
                  <a:srgbClr val="332C2C"/>
                </a:solidFill>
                <a:latin typeface="Verdana"/>
                <a:cs typeface="Verdana"/>
              </a:rPr>
              <a:t>t</a:t>
            </a:r>
            <a:r>
              <a:rPr sz="2750" spc="105" dirty="0">
                <a:solidFill>
                  <a:srgbClr val="332C2C"/>
                </a:solidFill>
                <a:latin typeface="Verdana"/>
                <a:cs typeface="Verdana"/>
              </a:rPr>
              <a:t>u</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9" name="object 9"/>
          <p:cNvSpPr txBox="1">
            <a:spLocks noGrp="1"/>
          </p:cNvSpPr>
          <p:nvPr>
            <p:ph type="title"/>
          </p:nvPr>
        </p:nvSpPr>
        <p:spPr>
          <a:xfrm>
            <a:off x="8381221" y="1429499"/>
            <a:ext cx="7505700" cy="928369"/>
          </a:xfrm>
          <a:prstGeom prst="rect">
            <a:avLst/>
          </a:prstGeom>
        </p:spPr>
        <p:txBody>
          <a:bodyPr vert="horz" wrap="square" lIns="0" tIns="15875" rIns="0" bIns="0" rtlCol="0">
            <a:spAutoFit/>
          </a:bodyPr>
          <a:lstStyle/>
          <a:p>
            <a:pPr marL="12700">
              <a:lnSpc>
                <a:spcPct val="100000"/>
              </a:lnSpc>
              <a:spcBef>
                <a:spcPts val="125"/>
              </a:spcBef>
            </a:pPr>
            <a:r>
              <a:rPr sz="5900" spc="-110" dirty="0">
                <a:latin typeface="Cambria"/>
                <a:cs typeface="Cambria"/>
              </a:rPr>
              <a:t>Performance</a:t>
            </a:r>
            <a:r>
              <a:rPr sz="5900" spc="-175" dirty="0">
                <a:latin typeface="Cambria"/>
                <a:cs typeface="Cambria"/>
              </a:rPr>
              <a:t> </a:t>
            </a:r>
            <a:r>
              <a:rPr sz="5900" spc="-70" dirty="0">
                <a:latin typeface="Cambria"/>
                <a:cs typeface="Cambria"/>
              </a:rPr>
              <a:t>Evaluation</a:t>
            </a:r>
            <a:endParaRPr sz="5900">
              <a:latin typeface="Cambria"/>
              <a:cs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1096866" y="3931856"/>
            <a:ext cx="3615321" cy="342087"/>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spc="55" dirty="0"/>
              <a:t>E</a:t>
            </a:r>
            <a:r>
              <a:rPr spc="-190" dirty="0"/>
              <a:t>x</a:t>
            </a:r>
            <a:r>
              <a:rPr spc="-35" dirty="0"/>
              <a:t>a</a:t>
            </a:r>
            <a:r>
              <a:rPr spc="240" dirty="0"/>
              <a:t>m</a:t>
            </a:r>
            <a:r>
              <a:rPr spc="-20" dirty="0"/>
              <a:t>i</a:t>
            </a:r>
            <a:r>
              <a:rPr spc="114" dirty="0"/>
              <a:t>n</a:t>
            </a:r>
            <a:r>
              <a:rPr spc="25" dirty="0"/>
              <a:t>e</a:t>
            </a:r>
            <a:r>
              <a:rPr spc="-250" dirty="0"/>
              <a:t> </a:t>
            </a:r>
            <a:r>
              <a:rPr spc="30" dirty="0"/>
              <a:t>t</a:t>
            </a:r>
            <a:r>
              <a:rPr spc="114" dirty="0"/>
              <a:t>h</a:t>
            </a:r>
            <a:r>
              <a:rPr spc="25" dirty="0"/>
              <a:t>e</a:t>
            </a:r>
            <a:r>
              <a:rPr spc="-245" dirty="0"/>
              <a:t> </a:t>
            </a:r>
            <a:r>
              <a:rPr sz="2850" i="1" spc="40" dirty="0">
                <a:latin typeface="Verdana"/>
                <a:cs typeface="Verdana"/>
              </a:rPr>
              <a:t>c</a:t>
            </a:r>
            <a:r>
              <a:rPr sz="2850" i="1" spc="50" dirty="0">
                <a:latin typeface="Verdana"/>
                <a:cs typeface="Verdana"/>
              </a:rPr>
              <a:t>h</a:t>
            </a:r>
            <a:r>
              <a:rPr sz="2850" i="1" spc="-95" dirty="0">
                <a:latin typeface="Verdana"/>
                <a:cs typeface="Verdana"/>
              </a:rPr>
              <a:t>a</a:t>
            </a:r>
            <a:r>
              <a:rPr sz="2850" i="1" spc="-50" dirty="0">
                <a:latin typeface="Verdana"/>
                <a:cs typeface="Verdana"/>
              </a:rPr>
              <a:t>ll</a:t>
            </a:r>
            <a:r>
              <a:rPr sz="2850" i="1" spc="-40" dirty="0">
                <a:latin typeface="Verdana"/>
                <a:cs typeface="Verdana"/>
              </a:rPr>
              <a:t>e</a:t>
            </a:r>
            <a:r>
              <a:rPr sz="2850" i="1" spc="50" dirty="0">
                <a:latin typeface="Verdana"/>
                <a:cs typeface="Verdana"/>
              </a:rPr>
              <a:t>n</a:t>
            </a:r>
            <a:r>
              <a:rPr sz="2850" i="1" spc="110" dirty="0">
                <a:latin typeface="Verdana"/>
                <a:cs typeface="Verdana"/>
              </a:rPr>
              <a:t>g</a:t>
            </a:r>
            <a:r>
              <a:rPr sz="2850" i="1" spc="-40" dirty="0">
                <a:latin typeface="Verdana"/>
                <a:cs typeface="Verdana"/>
              </a:rPr>
              <a:t>e</a:t>
            </a:r>
            <a:r>
              <a:rPr sz="2850" i="1" spc="-145" dirty="0">
                <a:latin typeface="Verdana"/>
                <a:cs typeface="Verdana"/>
              </a:rPr>
              <a:t>s</a:t>
            </a:r>
            <a:r>
              <a:rPr sz="2850" i="1" spc="-285" dirty="0">
                <a:latin typeface="Verdana"/>
                <a:cs typeface="Verdana"/>
              </a:rPr>
              <a:t> </a:t>
            </a:r>
            <a:r>
              <a:rPr sz="2850" i="1" spc="-95" dirty="0">
                <a:latin typeface="Verdana"/>
                <a:cs typeface="Verdana"/>
              </a:rPr>
              <a:t>a</a:t>
            </a:r>
            <a:r>
              <a:rPr sz="2850" i="1" spc="50" dirty="0">
                <a:latin typeface="Verdana"/>
                <a:cs typeface="Verdana"/>
              </a:rPr>
              <a:t>n</a:t>
            </a:r>
            <a:r>
              <a:rPr sz="2850" i="1" spc="90" dirty="0">
                <a:latin typeface="Verdana"/>
                <a:cs typeface="Verdana"/>
              </a:rPr>
              <a:t>d</a:t>
            </a:r>
            <a:r>
              <a:rPr sz="2850" i="1" spc="-285" dirty="0">
                <a:latin typeface="Verdana"/>
                <a:cs typeface="Verdana"/>
              </a:rPr>
              <a:t> </a:t>
            </a:r>
            <a:r>
              <a:rPr sz="2850" i="1" spc="-10" dirty="0">
                <a:latin typeface="Verdana"/>
                <a:cs typeface="Verdana"/>
              </a:rPr>
              <a:t>o</a:t>
            </a:r>
            <a:r>
              <a:rPr sz="2850" i="1" spc="85" dirty="0">
                <a:latin typeface="Verdana"/>
                <a:cs typeface="Verdana"/>
              </a:rPr>
              <a:t>pp</a:t>
            </a:r>
            <a:r>
              <a:rPr sz="2850" i="1" spc="-10" dirty="0">
                <a:latin typeface="Verdana"/>
                <a:cs typeface="Verdana"/>
              </a:rPr>
              <a:t>o</a:t>
            </a:r>
            <a:r>
              <a:rPr sz="2850" i="1" spc="-75" dirty="0">
                <a:latin typeface="Verdana"/>
                <a:cs typeface="Verdana"/>
              </a:rPr>
              <a:t>r</a:t>
            </a:r>
            <a:r>
              <a:rPr sz="2850" i="1" spc="-10" dirty="0">
                <a:latin typeface="Verdana"/>
                <a:cs typeface="Verdana"/>
              </a:rPr>
              <a:t>t</a:t>
            </a:r>
            <a:r>
              <a:rPr sz="2850" i="1" spc="40" dirty="0">
                <a:latin typeface="Verdana"/>
                <a:cs typeface="Verdana"/>
              </a:rPr>
              <a:t>u</a:t>
            </a:r>
            <a:r>
              <a:rPr sz="2850" i="1" spc="50" dirty="0">
                <a:latin typeface="Verdana"/>
                <a:cs typeface="Verdana"/>
              </a:rPr>
              <a:t>n</a:t>
            </a:r>
            <a:r>
              <a:rPr sz="2850" i="1" spc="-50" dirty="0">
                <a:latin typeface="Verdana"/>
                <a:cs typeface="Verdana"/>
              </a:rPr>
              <a:t>i</a:t>
            </a:r>
            <a:r>
              <a:rPr sz="2850" i="1" spc="-10" dirty="0">
                <a:latin typeface="Verdana"/>
                <a:cs typeface="Verdana"/>
              </a:rPr>
              <a:t>t</a:t>
            </a:r>
            <a:r>
              <a:rPr sz="2850" i="1" spc="-50" dirty="0">
                <a:latin typeface="Verdana"/>
                <a:cs typeface="Verdana"/>
              </a:rPr>
              <a:t>i</a:t>
            </a:r>
            <a:r>
              <a:rPr sz="2850" i="1" spc="-40" dirty="0">
                <a:latin typeface="Verdana"/>
                <a:cs typeface="Verdana"/>
              </a:rPr>
              <a:t>e</a:t>
            </a:r>
            <a:r>
              <a:rPr sz="2850" i="1" spc="-110" dirty="0">
                <a:latin typeface="Verdana"/>
                <a:cs typeface="Verdana"/>
              </a:rPr>
              <a:t>s  </a:t>
            </a:r>
            <a:r>
              <a:rPr spc="-20" dirty="0"/>
              <a:t>i</a:t>
            </a:r>
            <a:r>
              <a:rPr spc="120" dirty="0"/>
              <a:t>n</a:t>
            </a:r>
            <a:r>
              <a:rPr spc="-250" dirty="0"/>
              <a:t> </a:t>
            </a:r>
            <a:r>
              <a:rPr spc="30" dirty="0"/>
              <a:t>t</a:t>
            </a:r>
            <a:r>
              <a:rPr spc="114" dirty="0"/>
              <a:t>h</a:t>
            </a:r>
            <a:r>
              <a:rPr spc="25" dirty="0"/>
              <a:t>e</a:t>
            </a:r>
            <a:r>
              <a:rPr spc="-250" dirty="0"/>
              <a:t> </a:t>
            </a:r>
            <a:r>
              <a:rPr spc="-110" dirty="0"/>
              <a:t>r</a:t>
            </a:r>
            <a:r>
              <a:rPr spc="-20" dirty="0"/>
              <a:t>e</a:t>
            </a:r>
            <a:r>
              <a:rPr spc="-35" dirty="0"/>
              <a:t>a</a:t>
            </a:r>
            <a:r>
              <a:rPr spc="-20" dirty="0"/>
              <a:t>l</a:t>
            </a:r>
            <a:r>
              <a:rPr spc="245" dirty="0"/>
              <a:t>m</a:t>
            </a:r>
            <a:r>
              <a:rPr spc="-250" dirty="0"/>
              <a:t> </a:t>
            </a:r>
            <a:r>
              <a:rPr spc="50" dirty="0"/>
              <a:t>o</a:t>
            </a:r>
            <a:r>
              <a:rPr spc="-35" dirty="0"/>
              <a:t>f</a:t>
            </a:r>
            <a:r>
              <a:rPr spc="-245"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5" dirty="0">
                <a:solidFill>
                  <a:srgbClr val="000000"/>
                </a:solidFill>
              </a:rPr>
              <a:t>e</a:t>
            </a:r>
            <a:r>
              <a:rPr spc="-250" dirty="0">
                <a:solidFill>
                  <a:srgbClr val="000000"/>
                </a:solidFill>
              </a:rPr>
              <a:t> </a:t>
            </a:r>
            <a:r>
              <a:rPr spc="145" dirty="0">
                <a:solidFill>
                  <a:srgbClr val="000000"/>
                </a:solidFill>
              </a:rPr>
              <a:t>p</a:t>
            </a:r>
            <a:r>
              <a:rPr spc="-110" dirty="0">
                <a:solidFill>
                  <a:srgbClr val="000000"/>
                </a:solidFill>
              </a:rPr>
              <a:t>r</a:t>
            </a:r>
            <a:r>
              <a:rPr spc="20" dirty="0">
                <a:solidFill>
                  <a:srgbClr val="000000"/>
                </a:solidFill>
              </a:rPr>
              <a:t>e</a:t>
            </a:r>
            <a:r>
              <a:rPr spc="145" dirty="0">
                <a:solidFill>
                  <a:srgbClr val="000000"/>
                </a:solidFill>
              </a:rPr>
              <a:t>d</a:t>
            </a:r>
            <a:r>
              <a:rPr spc="-20" dirty="0">
                <a:solidFill>
                  <a:srgbClr val="000000"/>
                </a:solidFill>
              </a:rPr>
              <a:t>i</a:t>
            </a:r>
            <a:r>
              <a:rPr spc="130" dirty="0">
                <a:solidFill>
                  <a:srgbClr val="000000"/>
                </a:solidFill>
              </a:rPr>
              <a:t>c</a:t>
            </a:r>
            <a:r>
              <a:rPr spc="30" dirty="0">
                <a:solidFill>
                  <a:srgbClr val="000000"/>
                </a:solidFill>
              </a:rPr>
              <a:t>t</a:t>
            </a:r>
            <a:r>
              <a:rPr spc="-20" dirty="0">
                <a:solidFill>
                  <a:srgbClr val="000000"/>
                </a:solidFill>
              </a:rPr>
              <a:t>i</a:t>
            </a:r>
            <a:r>
              <a:rPr spc="50" dirty="0">
                <a:solidFill>
                  <a:srgbClr val="000000"/>
                </a:solidFill>
              </a:rPr>
              <a:t>o</a:t>
            </a:r>
            <a:r>
              <a:rPr spc="114" dirty="0">
                <a:solidFill>
                  <a:srgbClr val="000000"/>
                </a:solidFill>
              </a:rPr>
              <a:t>n</a:t>
            </a:r>
            <a:r>
              <a:rPr spc="-90" dirty="0">
                <a:solidFill>
                  <a:srgbClr val="000000"/>
                </a:solidFill>
              </a:rPr>
              <a:t>s</a:t>
            </a:r>
            <a:r>
              <a:rPr spc="-420" dirty="0"/>
              <a:t>.</a:t>
            </a:r>
            <a:r>
              <a:rPr spc="-250" dirty="0"/>
              <a:t> </a:t>
            </a:r>
            <a:r>
              <a:rPr spc="130" dirty="0"/>
              <a:t>F</a:t>
            </a:r>
            <a:r>
              <a:rPr spc="-110" dirty="0"/>
              <a:t>r</a:t>
            </a:r>
            <a:r>
              <a:rPr spc="50" dirty="0"/>
              <a:t>o</a:t>
            </a:r>
            <a:r>
              <a:rPr spc="140" dirty="0"/>
              <a:t>m  </a:t>
            </a:r>
            <a:r>
              <a:rPr spc="145" dirty="0"/>
              <a:t>d</a:t>
            </a:r>
            <a:r>
              <a:rPr spc="-35" dirty="0"/>
              <a:t>a</a:t>
            </a:r>
            <a:r>
              <a:rPr spc="30" dirty="0"/>
              <a:t>t</a:t>
            </a:r>
            <a:r>
              <a:rPr spc="-30" dirty="0"/>
              <a:t>a</a:t>
            </a:r>
            <a:r>
              <a:rPr spc="-250" dirty="0"/>
              <a:t> </a:t>
            </a:r>
            <a:r>
              <a:rPr spc="145" dirty="0"/>
              <a:t>q</a:t>
            </a:r>
            <a:r>
              <a:rPr spc="105" dirty="0"/>
              <a:t>u</a:t>
            </a:r>
            <a:r>
              <a:rPr spc="-35" dirty="0"/>
              <a:t>a</a:t>
            </a:r>
            <a:r>
              <a:rPr spc="-20" dirty="0"/>
              <a:t>li</a:t>
            </a:r>
            <a:r>
              <a:rPr spc="5" dirty="0"/>
              <a:t>t</a:t>
            </a:r>
            <a:r>
              <a:rPr spc="-135" dirty="0"/>
              <a:t>y</a:t>
            </a:r>
            <a:r>
              <a:rPr spc="-250" dirty="0"/>
              <a:t> </a:t>
            </a:r>
            <a:r>
              <a:rPr spc="-20" dirty="0"/>
              <a:t>i</a:t>
            </a:r>
            <a:r>
              <a:rPr spc="-95" dirty="0"/>
              <a:t>ss</a:t>
            </a:r>
            <a:r>
              <a:rPr spc="105" dirty="0"/>
              <a:t>u</a:t>
            </a:r>
            <a:r>
              <a:rPr spc="20" dirty="0"/>
              <a:t>e</a:t>
            </a:r>
            <a:r>
              <a:rPr spc="-90" dirty="0"/>
              <a:t>s</a:t>
            </a:r>
            <a:r>
              <a:rPr spc="-250" dirty="0"/>
              <a:t> </a:t>
            </a:r>
            <a:r>
              <a:rPr spc="-20" dirty="0"/>
              <a:t>t</a:t>
            </a:r>
            <a:r>
              <a:rPr spc="55" dirty="0"/>
              <a:t>o</a:t>
            </a:r>
            <a:r>
              <a:rPr spc="-250" dirty="0"/>
              <a:t> </a:t>
            </a:r>
            <a:r>
              <a:rPr spc="-5" dirty="0"/>
              <a:t>e</a:t>
            </a:r>
            <a:r>
              <a:rPr spc="-180" dirty="0"/>
              <a:t>v</a:t>
            </a:r>
            <a:r>
              <a:rPr spc="50" dirty="0"/>
              <a:t>o</a:t>
            </a:r>
            <a:r>
              <a:rPr spc="-20" dirty="0"/>
              <a:t>l</a:t>
            </a:r>
            <a:r>
              <a:rPr spc="-140" dirty="0"/>
              <a:t>v</a:t>
            </a:r>
            <a:r>
              <a:rPr spc="-20" dirty="0"/>
              <a:t>i</a:t>
            </a:r>
            <a:r>
              <a:rPr spc="114" dirty="0"/>
              <a:t>n</a:t>
            </a:r>
            <a:r>
              <a:rPr spc="170" dirty="0"/>
              <a:t>g</a:t>
            </a:r>
            <a:r>
              <a:rPr spc="-250" dirty="0"/>
              <a:t> </a:t>
            </a:r>
            <a:r>
              <a:rPr spc="240" dirty="0"/>
              <a:t>m</a:t>
            </a:r>
            <a:r>
              <a:rPr spc="-35" dirty="0"/>
              <a:t>a</a:t>
            </a:r>
            <a:r>
              <a:rPr spc="-20" dirty="0"/>
              <a:t>t</a:t>
            </a:r>
            <a:r>
              <a:rPr spc="90" dirty="0"/>
              <a:t>c</a:t>
            </a:r>
            <a:r>
              <a:rPr spc="85" dirty="0"/>
              <a:t>h  </a:t>
            </a:r>
            <a:r>
              <a:rPr spc="145" dirty="0"/>
              <a:t>d</a:t>
            </a:r>
            <a:r>
              <a:rPr spc="-140" dirty="0"/>
              <a:t>y</a:t>
            </a:r>
            <a:r>
              <a:rPr spc="114" dirty="0"/>
              <a:t>n</a:t>
            </a:r>
            <a:r>
              <a:rPr spc="-35" dirty="0"/>
              <a:t>a</a:t>
            </a:r>
            <a:r>
              <a:rPr spc="240" dirty="0"/>
              <a:t>m</a:t>
            </a:r>
            <a:r>
              <a:rPr spc="-20" dirty="0"/>
              <a:t>i</a:t>
            </a:r>
            <a:r>
              <a:rPr spc="110" dirty="0"/>
              <a:t>c</a:t>
            </a:r>
            <a:r>
              <a:rPr spc="-95" dirty="0"/>
              <a:t>s</a:t>
            </a:r>
            <a:r>
              <a:rPr spc="-420" dirty="0"/>
              <a:t>,</a:t>
            </a:r>
            <a:r>
              <a:rPr spc="-250" dirty="0"/>
              <a:t> </a:t>
            </a:r>
            <a:r>
              <a:rPr spc="114" dirty="0"/>
              <a:t>n</a:t>
            </a:r>
            <a:r>
              <a:rPr spc="-60" dirty="0"/>
              <a:t>a</a:t>
            </a:r>
            <a:r>
              <a:rPr spc="-140" dirty="0"/>
              <a:t>v</a:t>
            </a:r>
            <a:r>
              <a:rPr spc="-20" dirty="0"/>
              <a:t>i</a:t>
            </a:r>
            <a:r>
              <a:rPr spc="165" dirty="0"/>
              <a:t>g</a:t>
            </a:r>
            <a:r>
              <a:rPr spc="-35" dirty="0"/>
              <a:t>a</a:t>
            </a:r>
            <a:r>
              <a:rPr spc="30" dirty="0"/>
              <a:t>t</a:t>
            </a:r>
            <a:r>
              <a:rPr spc="-20" dirty="0"/>
              <a:t>i</a:t>
            </a:r>
            <a:r>
              <a:rPr spc="114" dirty="0"/>
              <a:t>n</a:t>
            </a:r>
            <a:r>
              <a:rPr spc="170" dirty="0"/>
              <a:t>g</a:t>
            </a:r>
            <a:r>
              <a:rPr spc="-250" dirty="0"/>
              <a:t> </a:t>
            </a:r>
            <a:r>
              <a:rPr spc="30" dirty="0"/>
              <a:t>t</a:t>
            </a:r>
            <a:r>
              <a:rPr spc="114" dirty="0"/>
              <a:t>h</a:t>
            </a:r>
            <a:r>
              <a:rPr spc="20" dirty="0"/>
              <a:t>e</a:t>
            </a:r>
            <a:r>
              <a:rPr spc="-95" dirty="0"/>
              <a:t>s</a:t>
            </a:r>
            <a:r>
              <a:rPr spc="25" dirty="0"/>
              <a:t>e</a:t>
            </a:r>
            <a:r>
              <a:rPr spc="-250" dirty="0"/>
              <a:t> </a:t>
            </a:r>
            <a:r>
              <a:rPr spc="90" dirty="0"/>
              <a:t>c</a:t>
            </a:r>
            <a:r>
              <a:rPr spc="114" dirty="0"/>
              <a:t>h</a:t>
            </a:r>
            <a:r>
              <a:rPr spc="-35" dirty="0"/>
              <a:t>a</a:t>
            </a:r>
            <a:r>
              <a:rPr spc="-20" dirty="0"/>
              <a:t>ll</a:t>
            </a:r>
            <a:r>
              <a:rPr spc="20" dirty="0"/>
              <a:t>e</a:t>
            </a:r>
            <a:r>
              <a:rPr spc="114" dirty="0"/>
              <a:t>n</a:t>
            </a:r>
            <a:r>
              <a:rPr spc="165" dirty="0"/>
              <a:t>g</a:t>
            </a:r>
            <a:r>
              <a:rPr spc="20" dirty="0"/>
              <a:t>e</a:t>
            </a:r>
            <a:r>
              <a:rPr spc="-70" dirty="0"/>
              <a:t>s  </a:t>
            </a:r>
            <a:r>
              <a:rPr spc="145" dirty="0"/>
              <a:t>p</a:t>
            </a:r>
            <a:r>
              <a:rPr spc="-110" dirty="0"/>
              <a:t>r</a:t>
            </a:r>
            <a:r>
              <a:rPr spc="20" dirty="0"/>
              <a:t>e</a:t>
            </a:r>
            <a:r>
              <a:rPr spc="-95" dirty="0"/>
              <a:t>s</a:t>
            </a:r>
            <a:r>
              <a:rPr spc="20" dirty="0"/>
              <a:t>e</a:t>
            </a:r>
            <a:r>
              <a:rPr spc="114" dirty="0"/>
              <a:t>n</a:t>
            </a:r>
            <a:r>
              <a:rPr spc="30" dirty="0"/>
              <a:t>t</a:t>
            </a:r>
            <a:r>
              <a:rPr spc="-90" dirty="0"/>
              <a:t>s</a:t>
            </a:r>
            <a:r>
              <a:rPr spc="-250" dirty="0"/>
              <a:t> </a:t>
            </a:r>
            <a:r>
              <a:rPr spc="50" dirty="0"/>
              <a:t>o</a:t>
            </a:r>
            <a:r>
              <a:rPr spc="145" dirty="0"/>
              <a:t>pp</a:t>
            </a:r>
            <a:r>
              <a:rPr spc="50" dirty="0"/>
              <a:t>o</a:t>
            </a:r>
            <a:r>
              <a:rPr spc="-30" dirty="0"/>
              <a:t>r</a:t>
            </a:r>
            <a:r>
              <a:rPr spc="30" dirty="0"/>
              <a:t>t</a:t>
            </a:r>
            <a:r>
              <a:rPr spc="105" dirty="0"/>
              <a:t>u</a:t>
            </a:r>
            <a:r>
              <a:rPr spc="114" dirty="0"/>
              <a:t>n</a:t>
            </a:r>
            <a:r>
              <a:rPr spc="-20" dirty="0"/>
              <a:t>i</a:t>
            </a:r>
            <a:r>
              <a:rPr spc="30" dirty="0"/>
              <a:t>t</a:t>
            </a:r>
            <a:r>
              <a:rPr spc="-20" dirty="0"/>
              <a:t>i</a:t>
            </a:r>
            <a:r>
              <a:rPr spc="20" dirty="0"/>
              <a:t>e</a:t>
            </a:r>
            <a:r>
              <a:rPr spc="-90" dirty="0"/>
              <a:t>s</a:t>
            </a:r>
            <a:r>
              <a:rPr spc="-250" dirty="0"/>
              <a:t> </a:t>
            </a:r>
            <a:r>
              <a:rPr spc="-20" dirty="0"/>
              <a:t>t</a:t>
            </a:r>
            <a:r>
              <a:rPr spc="55" dirty="0"/>
              <a:t>o</a:t>
            </a:r>
            <a:r>
              <a:rPr spc="-250" dirty="0"/>
              <a:t> </a:t>
            </a:r>
            <a:r>
              <a:rPr spc="-20" dirty="0"/>
              <a:t>i</a:t>
            </a:r>
            <a:r>
              <a:rPr spc="114" dirty="0"/>
              <a:t>nn</a:t>
            </a:r>
            <a:r>
              <a:rPr spc="10" dirty="0"/>
              <a:t>o</a:t>
            </a:r>
            <a:r>
              <a:rPr spc="-180" dirty="0"/>
              <a:t>v</a:t>
            </a:r>
            <a:r>
              <a:rPr spc="-35" dirty="0"/>
              <a:t>a</a:t>
            </a:r>
            <a:r>
              <a:rPr spc="-20" dirty="0"/>
              <a:t>t</a:t>
            </a:r>
            <a:r>
              <a:rPr spc="25" dirty="0"/>
              <a:t>e</a:t>
            </a:r>
            <a:r>
              <a:rPr spc="-250" dirty="0"/>
              <a:t> </a:t>
            </a:r>
            <a:r>
              <a:rPr spc="-35" dirty="0"/>
              <a:t>a</a:t>
            </a:r>
            <a:r>
              <a:rPr spc="114" dirty="0"/>
              <a:t>n</a:t>
            </a:r>
            <a:r>
              <a:rPr spc="105" dirty="0"/>
              <a:t>d  </a:t>
            </a:r>
            <a:r>
              <a:rPr spc="20" dirty="0"/>
              <a:t>e</a:t>
            </a:r>
            <a:r>
              <a:rPr spc="114" dirty="0"/>
              <a:t>nh</a:t>
            </a:r>
            <a:r>
              <a:rPr spc="-35" dirty="0"/>
              <a:t>a</a:t>
            </a:r>
            <a:r>
              <a:rPr spc="114" dirty="0"/>
              <a:t>n</a:t>
            </a:r>
            <a:r>
              <a:rPr spc="90" dirty="0"/>
              <a:t>c</a:t>
            </a:r>
            <a:r>
              <a:rPr spc="25" dirty="0"/>
              <a:t>e</a:t>
            </a:r>
            <a:r>
              <a:rPr spc="-250" dirty="0"/>
              <a:t> </a:t>
            </a:r>
            <a:r>
              <a:rPr spc="145" dirty="0"/>
              <a:t>p</a:t>
            </a:r>
            <a:r>
              <a:rPr spc="-110" dirty="0"/>
              <a:t>r</a:t>
            </a:r>
            <a:r>
              <a:rPr spc="20" dirty="0"/>
              <a:t>e</a:t>
            </a:r>
            <a:r>
              <a:rPr spc="145" dirty="0"/>
              <a:t>d</a:t>
            </a:r>
            <a:r>
              <a:rPr spc="-20" dirty="0"/>
              <a:t>i</a:t>
            </a:r>
            <a:r>
              <a:rPr spc="130" dirty="0"/>
              <a:t>c</a:t>
            </a:r>
            <a:r>
              <a:rPr spc="30" dirty="0"/>
              <a:t>t</a:t>
            </a:r>
            <a:r>
              <a:rPr spc="-20" dirty="0"/>
              <a:t>i</a:t>
            </a:r>
            <a:r>
              <a:rPr spc="50" dirty="0"/>
              <a:t>o</a:t>
            </a:r>
            <a:r>
              <a:rPr spc="120" dirty="0"/>
              <a:t>n</a:t>
            </a:r>
            <a:r>
              <a:rPr spc="-250" dirty="0"/>
              <a:t> </a:t>
            </a:r>
            <a:r>
              <a:rPr spc="-35" dirty="0"/>
              <a:t>a</a:t>
            </a:r>
            <a:r>
              <a:rPr spc="85" dirty="0"/>
              <a:t>c</a:t>
            </a:r>
            <a:r>
              <a:rPr spc="110" dirty="0"/>
              <a:t>c</a:t>
            </a:r>
            <a:r>
              <a:rPr spc="105" dirty="0"/>
              <a:t>u</a:t>
            </a:r>
            <a:r>
              <a:rPr spc="-200" dirty="0"/>
              <a:t>r</a:t>
            </a:r>
            <a:r>
              <a:rPr spc="-35" dirty="0"/>
              <a:t>a</a:t>
            </a:r>
            <a:r>
              <a:rPr spc="90" dirty="0"/>
              <a:t>c</a:t>
            </a:r>
            <a:r>
              <a:rPr spc="-229" dirty="0"/>
              <a:t>y</a:t>
            </a:r>
            <a:r>
              <a:rPr spc="-420" dirty="0"/>
              <a:t>.</a:t>
            </a:r>
            <a:endParaRPr sz="2850">
              <a:latin typeface="Verdana"/>
              <a:cs typeface="Verdana"/>
            </a:endParaRPr>
          </a:p>
        </p:txBody>
      </p:sp>
      <p:sp>
        <p:nvSpPr>
          <p:cNvPr id="10" name="object 10"/>
          <p:cNvSpPr txBox="1">
            <a:spLocks noGrp="1"/>
          </p:cNvSpPr>
          <p:nvPr>
            <p:ph type="title"/>
          </p:nvPr>
        </p:nvSpPr>
        <p:spPr>
          <a:xfrm>
            <a:off x="8370392" y="1467599"/>
            <a:ext cx="7525384" cy="756920"/>
          </a:xfrm>
          <a:prstGeom prst="rect">
            <a:avLst/>
          </a:prstGeom>
        </p:spPr>
        <p:txBody>
          <a:bodyPr vert="horz" wrap="square" lIns="0" tIns="12700" rIns="0" bIns="0" rtlCol="0">
            <a:spAutoFit/>
          </a:bodyPr>
          <a:lstStyle/>
          <a:p>
            <a:pPr marL="12700">
              <a:lnSpc>
                <a:spcPct val="100000"/>
              </a:lnSpc>
              <a:spcBef>
                <a:spcPts val="100"/>
              </a:spcBef>
            </a:pPr>
            <a:r>
              <a:rPr sz="4800" spc="-35" dirty="0">
                <a:latin typeface="Cambria"/>
                <a:cs typeface="Cambria"/>
              </a:rPr>
              <a:t>Challenges</a:t>
            </a:r>
            <a:r>
              <a:rPr sz="4800" spc="-170" dirty="0">
                <a:latin typeface="Cambria"/>
                <a:cs typeface="Cambria"/>
              </a:rPr>
              <a:t> </a:t>
            </a:r>
            <a:r>
              <a:rPr sz="4800" spc="-60" dirty="0">
                <a:latin typeface="Cambria"/>
                <a:cs typeface="Cambria"/>
              </a:rPr>
              <a:t>and</a:t>
            </a:r>
            <a:r>
              <a:rPr sz="4800" spc="-165" dirty="0">
                <a:latin typeface="Cambria"/>
                <a:cs typeface="Cambria"/>
              </a:rPr>
              <a:t> </a:t>
            </a:r>
            <a:r>
              <a:rPr sz="4800" spc="-60" dirty="0">
                <a:latin typeface="Cambria"/>
                <a:cs typeface="Cambria"/>
              </a:rPr>
              <a:t>Opportunities</a:t>
            </a:r>
            <a:endParaRPr sz="4800">
              <a:latin typeface="Cambria"/>
              <a:cs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961976"/>
            <a:ext cx="18300700" cy="6337935"/>
            <a:chOff x="0" y="3961976"/>
            <a:chExt cx="18300700" cy="6337935"/>
          </a:xfrm>
        </p:grpSpPr>
        <p:pic>
          <p:nvPicPr>
            <p:cNvPr id="3" name="object 3"/>
            <p:cNvPicPr/>
            <p:nvPr/>
          </p:nvPicPr>
          <p:blipFill>
            <a:blip r:embed="rId2" cstate="print"/>
            <a:stretch>
              <a:fillRect/>
            </a:stretch>
          </p:blipFill>
          <p:spPr>
            <a:xfrm>
              <a:off x="0" y="3961976"/>
              <a:ext cx="18288000" cy="6324600"/>
            </a:xfrm>
            <a:prstGeom prst="rect">
              <a:avLst/>
            </a:prstGeom>
          </p:spPr>
        </p:pic>
        <p:sp>
          <p:nvSpPr>
            <p:cNvPr id="4" name="object 4"/>
            <p:cNvSpPr/>
            <p:nvPr/>
          </p:nvSpPr>
          <p:spPr>
            <a:xfrm>
              <a:off x="13609302" y="6216619"/>
              <a:ext cx="4679315" cy="4070985"/>
            </a:xfrm>
            <a:custGeom>
              <a:avLst/>
              <a:gdLst/>
              <a:ahLst/>
              <a:cxnLst/>
              <a:rect l="l" t="t" r="r" b="b"/>
              <a:pathLst>
                <a:path w="4679315" h="4070984">
                  <a:moveTo>
                    <a:pt x="0" y="4070378"/>
                  </a:moveTo>
                  <a:lnTo>
                    <a:pt x="49346" y="4043276"/>
                  </a:lnTo>
                  <a:lnTo>
                    <a:pt x="88924" y="4020525"/>
                  </a:lnTo>
                  <a:lnTo>
                    <a:pt x="128075" y="3997173"/>
                  </a:lnTo>
                  <a:lnTo>
                    <a:pt x="166808" y="3973231"/>
                  </a:lnTo>
                  <a:lnTo>
                    <a:pt x="205130" y="3948710"/>
                  </a:lnTo>
                  <a:lnTo>
                    <a:pt x="243050" y="3923620"/>
                  </a:lnTo>
                  <a:lnTo>
                    <a:pt x="280576" y="3897974"/>
                  </a:lnTo>
                  <a:lnTo>
                    <a:pt x="317714" y="3871782"/>
                  </a:lnTo>
                  <a:lnTo>
                    <a:pt x="354474" y="3845056"/>
                  </a:lnTo>
                  <a:lnTo>
                    <a:pt x="390862" y="3817806"/>
                  </a:lnTo>
                  <a:lnTo>
                    <a:pt x="426888" y="3790044"/>
                  </a:lnTo>
                  <a:lnTo>
                    <a:pt x="462558" y="3761780"/>
                  </a:lnTo>
                  <a:lnTo>
                    <a:pt x="497880" y="3733027"/>
                  </a:lnTo>
                  <a:lnTo>
                    <a:pt x="532864" y="3703795"/>
                  </a:lnTo>
                  <a:lnTo>
                    <a:pt x="567516" y="3674095"/>
                  </a:lnTo>
                  <a:lnTo>
                    <a:pt x="601844" y="3643938"/>
                  </a:lnTo>
                  <a:lnTo>
                    <a:pt x="635856" y="3613336"/>
                  </a:lnTo>
                  <a:lnTo>
                    <a:pt x="669560" y="3582300"/>
                  </a:lnTo>
                  <a:lnTo>
                    <a:pt x="702965" y="3550840"/>
                  </a:lnTo>
                  <a:lnTo>
                    <a:pt x="736077" y="3518968"/>
                  </a:lnTo>
                  <a:lnTo>
                    <a:pt x="768905" y="3486696"/>
                  </a:lnTo>
                  <a:lnTo>
                    <a:pt x="801457" y="3454033"/>
                  </a:lnTo>
                  <a:lnTo>
                    <a:pt x="833740" y="3420992"/>
                  </a:lnTo>
                  <a:lnTo>
                    <a:pt x="865763" y="3387584"/>
                  </a:lnTo>
                  <a:lnTo>
                    <a:pt x="897533" y="3353819"/>
                  </a:lnTo>
                  <a:lnTo>
                    <a:pt x="929059" y="3319709"/>
                  </a:lnTo>
                  <a:lnTo>
                    <a:pt x="960347" y="3285264"/>
                  </a:lnTo>
                  <a:lnTo>
                    <a:pt x="991407" y="3250497"/>
                  </a:lnTo>
                  <a:lnTo>
                    <a:pt x="1022245" y="3215418"/>
                  </a:lnTo>
                  <a:lnTo>
                    <a:pt x="1052870" y="3180038"/>
                  </a:lnTo>
                  <a:lnTo>
                    <a:pt x="1083290" y="3144369"/>
                  </a:lnTo>
                  <a:lnTo>
                    <a:pt x="1113513" y="3108421"/>
                  </a:lnTo>
                  <a:lnTo>
                    <a:pt x="1143546" y="3072206"/>
                  </a:lnTo>
                  <a:lnTo>
                    <a:pt x="1173398" y="3035735"/>
                  </a:lnTo>
                  <a:lnTo>
                    <a:pt x="1203075" y="2999019"/>
                  </a:lnTo>
                  <a:lnTo>
                    <a:pt x="1232587" y="2962069"/>
                  </a:lnTo>
                  <a:lnTo>
                    <a:pt x="1261941" y="2924896"/>
                  </a:lnTo>
                  <a:lnTo>
                    <a:pt x="1291145" y="2887511"/>
                  </a:lnTo>
                  <a:lnTo>
                    <a:pt x="1320207" y="2849926"/>
                  </a:lnTo>
                  <a:lnTo>
                    <a:pt x="1349134" y="2812152"/>
                  </a:lnTo>
                  <a:lnTo>
                    <a:pt x="1377935" y="2774200"/>
                  </a:lnTo>
                  <a:lnTo>
                    <a:pt x="1406618" y="2736080"/>
                  </a:lnTo>
                  <a:lnTo>
                    <a:pt x="1435190" y="2697805"/>
                  </a:lnTo>
                  <a:lnTo>
                    <a:pt x="1463659" y="2659385"/>
                  </a:lnTo>
                  <a:lnTo>
                    <a:pt x="1492034" y="2620831"/>
                  </a:lnTo>
                  <a:lnTo>
                    <a:pt x="1520321" y="2582155"/>
                  </a:lnTo>
                  <a:lnTo>
                    <a:pt x="1548530" y="2543367"/>
                  </a:lnTo>
                  <a:lnTo>
                    <a:pt x="1576667" y="2504479"/>
                  </a:lnTo>
                  <a:lnTo>
                    <a:pt x="1604741" y="2465502"/>
                  </a:lnTo>
                  <a:lnTo>
                    <a:pt x="1632760" y="2426447"/>
                  </a:lnTo>
                  <a:lnTo>
                    <a:pt x="1660732" y="2387326"/>
                  </a:lnTo>
                  <a:lnTo>
                    <a:pt x="1688663" y="2348148"/>
                  </a:lnTo>
                  <a:lnTo>
                    <a:pt x="1716563" y="2308926"/>
                  </a:lnTo>
                  <a:lnTo>
                    <a:pt x="1744440" y="2269671"/>
                  </a:lnTo>
                  <a:lnTo>
                    <a:pt x="1772300" y="2230393"/>
                  </a:lnTo>
                  <a:lnTo>
                    <a:pt x="1800153" y="2191104"/>
                  </a:lnTo>
                  <a:lnTo>
                    <a:pt x="1828005" y="2151816"/>
                  </a:lnTo>
                  <a:lnTo>
                    <a:pt x="1855865" y="2112538"/>
                  </a:lnTo>
                  <a:lnTo>
                    <a:pt x="1883741" y="2073283"/>
                  </a:lnTo>
                  <a:lnTo>
                    <a:pt x="1911641" y="2034061"/>
                  </a:lnTo>
                  <a:lnTo>
                    <a:pt x="1939572" y="1994884"/>
                  </a:lnTo>
                  <a:lnTo>
                    <a:pt x="1967543" y="1955762"/>
                  </a:lnTo>
                  <a:lnTo>
                    <a:pt x="1995561" y="1916708"/>
                  </a:lnTo>
                  <a:lnTo>
                    <a:pt x="2023635" y="1877731"/>
                  </a:lnTo>
                  <a:lnTo>
                    <a:pt x="2051772" y="1838843"/>
                  </a:lnTo>
                  <a:lnTo>
                    <a:pt x="2079979" y="1800056"/>
                  </a:lnTo>
                  <a:lnTo>
                    <a:pt x="2108266" y="1761379"/>
                  </a:lnTo>
                  <a:lnTo>
                    <a:pt x="2136639" y="1722826"/>
                  </a:lnTo>
                  <a:lnTo>
                    <a:pt x="2165108" y="1684406"/>
                  </a:lnTo>
                  <a:lnTo>
                    <a:pt x="2193679" y="1646131"/>
                  </a:lnTo>
                  <a:lnTo>
                    <a:pt x="2222360" y="1608011"/>
                  </a:lnTo>
                  <a:lnTo>
                    <a:pt x="2251160" y="1570059"/>
                  </a:lnTo>
                  <a:lnTo>
                    <a:pt x="2280086" y="1532285"/>
                  </a:lnTo>
                  <a:lnTo>
                    <a:pt x="2309146" y="1494700"/>
                  </a:lnTo>
                  <a:lnTo>
                    <a:pt x="2338349" y="1457316"/>
                  </a:lnTo>
                  <a:lnTo>
                    <a:pt x="2367701" y="1420143"/>
                  </a:lnTo>
                  <a:lnTo>
                    <a:pt x="2397212" y="1383193"/>
                  </a:lnTo>
                  <a:lnTo>
                    <a:pt x="2426888" y="1346477"/>
                  </a:lnTo>
                  <a:lnTo>
                    <a:pt x="2456738" y="1310006"/>
                  </a:lnTo>
                  <a:lnTo>
                    <a:pt x="2486770" y="1273791"/>
                  </a:lnTo>
                  <a:lnTo>
                    <a:pt x="2516991" y="1237843"/>
                  </a:lnTo>
                  <a:lnTo>
                    <a:pt x="2547409" y="1202174"/>
                  </a:lnTo>
                  <a:lnTo>
                    <a:pt x="2578033" y="1166794"/>
                  </a:lnTo>
                  <a:lnTo>
                    <a:pt x="2608870" y="1131715"/>
                  </a:lnTo>
                  <a:lnTo>
                    <a:pt x="2639928" y="1096947"/>
                  </a:lnTo>
                  <a:lnTo>
                    <a:pt x="2671215" y="1062503"/>
                  </a:lnTo>
                  <a:lnTo>
                    <a:pt x="2702739" y="1028393"/>
                  </a:lnTo>
                  <a:lnTo>
                    <a:pt x="2734507" y="994628"/>
                  </a:lnTo>
                  <a:lnTo>
                    <a:pt x="2766529" y="961219"/>
                  </a:lnTo>
                  <a:lnTo>
                    <a:pt x="2798810" y="928178"/>
                  </a:lnTo>
                  <a:lnTo>
                    <a:pt x="2831361" y="895516"/>
                  </a:lnTo>
                  <a:lnTo>
                    <a:pt x="2864187" y="863243"/>
                  </a:lnTo>
                  <a:lnTo>
                    <a:pt x="2897298" y="831372"/>
                  </a:lnTo>
                  <a:lnTo>
                    <a:pt x="2930701" y="799912"/>
                  </a:lnTo>
                  <a:lnTo>
                    <a:pt x="2964404" y="768875"/>
                  </a:lnTo>
                  <a:lnTo>
                    <a:pt x="2998415" y="738273"/>
                  </a:lnTo>
                  <a:lnTo>
                    <a:pt x="3032742" y="708117"/>
                  </a:lnTo>
                  <a:lnTo>
                    <a:pt x="3067392" y="678417"/>
                  </a:lnTo>
                  <a:lnTo>
                    <a:pt x="3102374" y="649184"/>
                  </a:lnTo>
                  <a:lnTo>
                    <a:pt x="3137696" y="620431"/>
                  </a:lnTo>
                  <a:lnTo>
                    <a:pt x="3173365" y="592167"/>
                  </a:lnTo>
                  <a:lnTo>
                    <a:pt x="3209389" y="564405"/>
                  </a:lnTo>
                  <a:lnTo>
                    <a:pt x="3245777" y="537155"/>
                  </a:lnTo>
                  <a:lnTo>
                    <a:pt x="3282535" y="510429"/>
                  </a:lnTo>
                  <a:lnTo>
                    <a:pt x="3319673" y="484237"/>
                  </a:lnTo>
                  <a:lnTo>
                    <a:pt x="3357197" y="458590"/>
                  </a:lnTo>
                  <a:lnTo>
                    <a:pt x="3395117" y="433501"/>
                  </a:lnTo>
                  <a:lnTo>
                    <a:pt x="3433439" y="408980"/>
                  </a:lnTo>
                  <a:lnTo>
                    <a:pt x="3472171" y="385037"/>
                  </a:lnTo>
                  <a:lnTo>
                    <a:pt x="3511322" y="361685"/>
                  </a:lnTo>
                  <a:lnTo>
                    <a:pt x="3550899" y="338934"/>
                  </a:lnTo>
                  <a:lnTo>
                    <a:pt x="3590911" y="316796"/>
                  </a:lnTo>
                  <a:lnTo>
                    <a:pt x="3631365" y="295282"/>
                  </a:lnTo>
                  <a:lnTo>
                    <a:pt x="3672269" y="274402"/>
                  </a:lnTo>
                  <a:lnTo>
                    <a:pt x="3713630" y="254168"/>
                  </a:lnTo>
                  <a:lnTo>
                    <a:pt x="3755458" y="234591"/>
                  </a:lnTo>
                  <a:lnTo>
                    <a:pt x="3797759" y="215683"/>
                  </a:lnTo>
                  <a:lnTo>
                    <a:pt x="3840542" y="197454"/>
                  </a:lnTo>
                  <a:lnTo>
                    <a:pt x="3883814" y="179915"/>
                  </a:lnTo>
                  <a:lnTo>
                    <a:pt x="3927584" y="163078"/>
                  </a:lnTo>
                  <a:lnTo>
                    <a:pt x="3971860" y="146954"/>
                  </a:lnTo>
                  <a:lnTo>
                    <a:pt x="4016648" y="131553"/>
                  </a:lnTo>
                  <a:lnTo>
                    <a:pt x="4061957" y="116888"/>
                  </a:lnTo>
                  <a:lnTo>
                    <a:pt x="4107796" y="102969"/>
                  </a:lnTo>
                  <a:lnTo>
                    <a:pt x="4154171" y="89807"/>
                  </a:lnTo>
                  <a:lnTo>
                    <a:pt x="4201092" y="77413"/>
                  </a:lnTo>
                  <a:lnTo>
                    <a:pt x="4248565" y="65799"/>
                  </a:lnTo>
                  <a:lnTo>
                    <a:pt x="4296598" y="54976"/>
                  </a:lnTo>
                  <a:lnTo>
                    <a:pt x="4345200" y="44955"/>
                  </a:lnTo>
                  <a:lnTo>
                    <a:pt x="4394378" y="35747"/>
                  </a:lnTo>
                  <a:lnTo>
                    <a:pt x="4444141" y="27362"/>
                  </a:lnTo>
                  <a:lnTo>
                    <a:pt x="4494496" y="19813"/>
                  </a:lnTo>
                  <a:lnTo>
                    <a:pt x="4545451" y="13111"/>
                  </a:lnTo>
                  <a:lnTo>
                    <a:pt x="4597013" y="7266"/>
                  </a:lnTo>
                  <a:lnTo>
                    <a:pt x="4649192" y="2290"/>
                  </a:lnTo>
                  <a:lnTo>
                    <a:pt x="4678711" y="0"/>
                  </a:lnTo>
                </a:path>
              </a:pathLst>
            </a:custGeom>
            <a:ln w="24999">
              <a:solidFill>
                <a:srgbClr val="332C2C"/>
              </a:solidFill>
            </a:ln>
          </p:spPr>
          <p:txBody>
            <a:bodyPr wrap="square" lIns="0" tIns="0" rIns="0" bIns="0" rtlCol="0"/>
            <a:lstStyle/>
            <a:p>
              <a:endParaRPr/>
            </a:p>
          </p:txBody>
        </p:sp>
      </p:grpSp>
      <p:sp>
        <p:nvSpPr>
          <p:cNvPr id="5" name="object 5"/>
          <p:cNvSpPr/>
          <p:nvPr/>
        </p:nvSpPr>
        <p:spPr>
          <a:xfrm>
            <a:off x="0" y="548843"/>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6" name="object 6"/>
          <p:cNvSpPr/>
          <p:nvPr/>
        </p:nvSpPr>
        <p:spPr>
          <a:xfrm>
            <a:off x="0" y="975344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7" name="object 7"/>
          <p:cNvPicPr/>
          <p:nvPr/>
        </p:nvPicPr>
        <p:blipFill>
          <a:blip r:embed="rId3" cstate="print"/>
          <a:stretch>
            <a:fillRect/>
          </a:stretch>
        </p:blipFill>
        <p:spPr>
          <a:xfrm>
            <a:off x="9481591" y="1206322"/>
            <a:ext cx="1962137" cy="299478"/>
          </a:xfrm>
          <a:prstGeom prst="rect">
            <a:avLst/>
          </a:prstGeom>
        </p:spPr>
      </p:pic>
      <p:sp>
        <p:nvSpPr>
          <p:cNvPr id="8" name="object 8"/>
          <p:cNvSpPr txBox="1">
            <a:spLocks noGrp="1"/>
          </p:cNvSpPr>
          <p:nvPr>
            <p:ph type="title"/>
          </p:nvPr>
        </p:nvSpPr>
        <p:spPr>
          <a:prstGeom prst="rect">
            <a:avLst/>
          </a:prstGeom>
        </p:spPr>
        <p:txBody>
          <a:bodyPr vert="horz" wrap="square" lIns="0" tIns="74295" rIns="0" bIns="0" rtlCol="0">
            <a:spAutoFit/>
          </a:bodyPr>
          <a:lstStyle/>
          <a:p>
            <a:pPr marL="12700" marR="5080">
              <a:lnSpc>
                <a:spcPts val="3450"/>
              </a:lnSpc>
              <a:spcBef>
                <a:spcPts val="585"/>
              </a:spcBef>
            </a:pPr>
            <a:r>
              <a:rPr spc="-5" dirty="0"/>
              <a:t>Explore</a:t>
            </a:r>
            <a:r>
              <a:rPr spc="-280" dirty="0"/>
              <a:t> </a:t>
            </a:r>
            <a:r>
              <a:rPr spc="60" dirty="0"/>
              <a:t>the</a:t>
            </a:r>
            <a:r>
              <a:rPr spc="-280" dirty="0"/>
              <a:t> </a:t>
            </a:r>
            <a:r>
              <a:rPr sz="3250" i="1" spc="25" dirty="0">
                <a:latin typeface="Verdana"/>
                <a:cs typeface="Verdana"/>
              </a:rPr>
              <a:t>emerging</a:t>
            </a:r>
            <a:r>
              <a:rPr sz="3250" i="1" spc="-310" dirty="0">
                <a:latin typeface="Verdana"/>
                <a:cs typeface="Verdana"/>
              </a:rPr>
              <a:t> </a:t>
            </a:r>
            <a:r>
              <a:rPr sz="3250" i="1" spc="-35" dirty="0">
                <a:latin typeface="Verdana"/>
                <a:cs typeface="Verdana"/>
              </a:rPr>
              <a:t>trends</a:t>
            </a:r>
            <a:r>
              <a:rPr sz="3250" i="1" spc="-315" dirty="0">
                <a:latin typeface="Verdana"/>
                <a:cs typeface="Verdana"/>
              </a:rPr>
              <a:t> </a:t>
            </a:r>
            <a:r>
              <a:rPr spc="55" dirty="0"/>
              <a:t>in</a:t>
            </a:r>
            <a:r>
              <a:rPr spc="-275" dirty="0"/>
              <a:t> </a:t>
            </a:r>
            <a:r>
              <a:rPr spc="65" dirty="0"/>
              <a:t>predicting</a:t>
            </a:r>
            <a:r>
              <a:rPr spc="-280" dirty="0"/>
              <a:t> </a:t>
            </a:r>
            <a:r>
              <a:rPr spc="15" dirty="0">
                <a:solidFill>
                  <a:srgbClr val="000000"/>
                </a:solidFill>
              </a:rPr>
              <a:t>IPL</a:t>
            </a:r>
            <a:r>
              <a:rPr spc="-280" dirty="0">
                <a:solidFill>
                  <a:srgbClr val="000000"/>
                </a:solidFill>
              </a:rPr>
              <a:t> </a:t>
            </a:r>
            <a:r>
              <a:rPr spc="-95" dirty="0">
                <a:solidFill>
                  <a:srgbClr val="000000"/>
                </a:solidFill>
              </a:rPr>
              <a:t>scores</a:t>
            </a:r>
            <a:r>
              <a:rPr spc="-95" dirty="0"/>
              <a:t>,</a:t>
            </a:r>
            <a:r>
              <a:rPr spc="-275" dirty="0"/>
              <a:t> </a:t>
            </a:r>
            <a:r>
              <a:rPr spc="85" dirty="0"/>
              <a:t>including</a:t>
            </a:r>
            <a:r>
              <a:rPr spc="-280" dirty="0"/>
              <a:t> </a:t>
            </a:r>
            <a:r>
              <a:rPr spc="60" dirty="0"/>
              <a:t>the</a:t>
            </a:r>
            <a:r>
              <a:rPr spc="-275" dirty="0"/>
              <a:t> </a:t>
            </a:r>
            <a:r>
              <a:rPr spc="20" dirty="0"/>
              <a:t>integration</a:t>
            </a:r>
            <a:r>
              <a:rPr spc="-280" dirty="0"/>
              <a:t> </a:t>
            </a:r>
            <a:r>
              <a:rPr spc="5" dirty="0"/>
              <a:t>of </a:t>
            </a:r>
            <a:r>
              <a:rPr spc="-1090" dirty="0"/>
              <a:t> </a:t>
            </a:r>
            <a:r>
              <a:rPr spc="-254" dirty="0"/>
              <a:t>AI, </a:t>
            </a:r>
            <a:r>
              <a:rPr spc="80" dirty="0"/>
              <a:t>enhanced </a:t>
            </a:r>
            <a:r>
              <a:rPr spc="30" dirty="0"/>
              <a:t>data </a:t>
            </a:r>
            <a:r>
              <a:rPr spc="-45" dirty="0"/>
              <a:t>visualization, </a:t>
            </a:r>
            <a:r>
              <a:rPr spc="85" dirty="0"/>
              <a:t>and </a:t>
            </a:r>
            <a:r>
              <a:rPr spc="15" dirty="0"/>
              <a:t>predictive </a:t>
            </a:r>
            <a:r>
              <a:rPr spc="100" dirty="0"/>
              <a:t>modeling </a:t>
            </a:r>
            <a:r>
              <a:rPr dirty="0"/>
              <a:t>advancements. </a:t>
            </a:r>
            <a:r>
              <a:rPr spc="5" dirty="0"/>
              <a:t>The </a:t>
            </a:r>
            <a:r>
              <a:rPr spc="10" dirty="0"/>
              <a:t> </a:t>
            </a:r>
            <a:r>
              <a:rPr spc="20" dirty="0"/>
              <a:t>future </a:t>
            </a:r>
            <a:r>
              <a:rPr spc="45" dirty="0"/>
              <a:t>holds </a:t>
            </a:r>
            <a:r>
              <a:rPr spc="15" dirty="0"/>
              <a:t>exciting </a:t>
            </a:r>
            <a:r>
              <a:rPr dirty="0"/>
              <a:t>possibilities </a:t>
            </a:r>
            <a:r>
              <a:rPr spc="-35" dirty="0"/>
              <a:t>for </a:t>
            </a:r>
            <a:r>
              <a:rPr spc="5" dirty="0"/>
              <a:t>elevating </a:t>
            </a:r>
            <a:r>
              <a:rPr spc="60" dirty="0"/>
              <a:t>the </a:t>
            </a:r>
            <a:r>
              <a:rPr spc="-5" dirty="0"/>
              <a:t>accuracy </a:t>
            </a:r>
            <a:r>
              <a:rPr spc="5" dirty="0"/>
              <a:t>of </a:t>
            </a:r>
            <a:r>
              <a:rPr spc="15" dirty="0"/>
              <a:t>IPL </a:t>
            </a:r>
            <a:r>
              <a:rPr spc="-10" dirty="0"/>
              <a:t>score </a:t>
            </a:r>
            <a:r>
              <a:rPr spc="-5" dirty="0"/>
              <a:t> predictions.</a:t>
            </a:r>
            <a:endParaRPr sz="325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0"/>
            <a:ext cx="2929255" cy="4195445"/>
          </a:xfrm>
          <a:custGeom>
            <a:avLst/>
            <a:gdLst/>
            <a:ahLst/>
            <a:cxnLst/>
            <a:rect l="l" t="t" r="r" b="b"/>
            <a:pathLst>
              <a:path w="2929255" h="4195445">
                <a:moveTo>
                  <a:pt x="0" y="0"/>
                </a:moveTo>
                <a:lnTo>
                  <a:pt x="35896" y="29865"/>
                </a:lnTo>
                <a:lnTo>
                  <a:pt x="69718" y="58874"/>
                </a:lnTo>
                <a:lnTo>
                  <a:pt x="103228" y="88438"/>
                </a:lnTo>
                <a:lnTo>
                  <a:pt x="136431" y="118546"/>
                </a:lnTo>
                <a:lnTo>
                  <a:pt x="169333" y="149188"/>
                </a:lnTo>
                <a:lnTo>
                  <a:pt x="201940" y="180354"/>
                </a:lnTo>
                <a:lnTo>
                  <a:pt x="234258" y="212035"/>
                </a:lnTo>
                <a:lnTo>
                  <a:pt x="266292" y="244219"/>
                </a:lnTo>
                <a:lnTo>
                  <a:pt x="298048" y="276897"/>
                </a:lnTo>
                <a:lnTo>
                  <a:pt x="329531" y="310060"/>
                </a:lnTo>
                <a:lnTo>
                  <a:pt x="360747" y="343696"/>
                </a:lnTo>
                <a:lnTo>
                  <a:pt x="391703" y="377796"/>
                </a:lnTo>
                <a:lnTo>
                  <a:pt x="422402" y="412349"/>
                </a:lnTo>
                <a:lnTo>
                  <a:pt x="452853" y="447346"/>
                </a:lnTo>
                <a:lnTo>
                  <a:pt x="483059" y="482776"/>
                </a:lnTo>
                <a:lnTo>
                  <a:pt x="513026" y="518630"/>
                </a:lnTo>
                <a:lnTo>
                  <a:pt x="542761" y="554897"/>
                </a:lnTo>
                <a:lnTo>
                  <a:pt x="572269" y="591567"/>
                </a:lnTo>
                <a:lnTo>
                  <a:pt x="601555" y="628630"/>
                </a:lnTo>
                <a:lnTo>
                  <a:pt x="630626" y="666077"/>
                </a:lnTo>
                <a:lnTo>
                  <a:pt x="659486" y="703896"/>
                </a:lnTo>
                <a:lnTo>
                  <a:pt x="688143" y="742078"/>
                </a:lnTo>
                <a:lnTo>
                  <a:pt x="716600" y="780613"/>
                </a:lnTo>
                <a:lnTo>
                  <a:pt x="744865" y="819491"/>
                </a:lnTo>
                <a:lnTo>
                  <a:pt x="772942" y="858702"/>
                </a:lnTo>
                <a:lnTo>
                  <a:pt x="800838" y="898235"/>
                </a:lnTo>
                <a:lnTo>
                  <a:pt x="828558" y="938080"/>
                </a:lnTo>
                <a:lnTo>
                  <a:pt x="856107" y="978228"/>
                </a:lnTo>
                <a:lnTo>
                  <a:pt x="883492" y="1018668"/>
                </a:lnTo>
                <a:lnTo>
                  <a:pt x="910718" y="1059391"/>
                </a:lnTo>
                <a:lnTo>
                  <a:pt x="937790" y="1100385"/>
                </a:lnTo>
                <a:lnTo>
                  <a:pt x="964715" y="1141642"/>
                </a:lnTo>
                <a:lnTo>
                  <a:pt x="991498" y="1183151"/>
                </a:lnTo>
                <a:lnTo>
                  <a:pt x="1018145" y="1224902"/>
                </a:lnTo>
                <a:lnTo>
                  <a:pt x="1044661" y="1266884"/>
                </a:lnTo>
                <a:lnTo>
                  <a:pt x="1071053" y="1309089"/>
                </a:lnTo>
                <a:lnTo>
                  <a:pt x="1097325" y="1351505"/>
                </a:lnTo>
                <a:lnTo>
                  <a:pt x="1123484" y="1394122"/>
                </a:lnTo>
                <a:lnTo>
                  <a:pt x="1149534" y="1436931"/>
                </a:lnTo>
                <a:lnTo>
                  <a:pt x="1175483" y="1479922"/>
                </a:lnTo>
                <a:lnTo>
                  <a:pt x="1201335" y="1523084"/>
                </a:lnTo>
                <a:lnTo>
                  <a:pt x="1227096" y="1566407"/>
                </a:lnTo>
                <a:lnTo>
                  <a:pt x="1252773" y="1609882"/>
                </a:lnTo>
                <a:lnTo>
                  <a:pt x="1278369" y="1653497"/>
                </a:lnTo>
                <a:lnTo>
                  <a:pt x="1303892" y="1697244"/>
                </a:lnTo>
                <a:lnTo>
                  <a:pt x="1329347" y="1741112"/>
                </a:lnTo>
                <a:lnTo>
                  <a:pt x="1354739" y="1785090"/>
                </a:lnTo>
                <a:lnTo>
                  <a:pt x="1380075" y="1829170"/>
                </a:lnTo>
                <a:lnTo>
                  <a:pt x="1405359" y="1873340"/>
                </a:lnTo>
                <a:lnTo>
                  <a:pt x="1430598" y="1917590"/>
                </a:lnTo>
                <a:lnTo>
                  <a:pt x="1455798" y="1961912"/>
                </a:lnTo>
                <a:lnTo>
                  <a:pt x="1480963" y="2006293"/>
                </a:lnTo>
                <a:lnTo>
                  <a:pt x="1506100" y="2050726"/>
                </a:lnTo>
                <a:lnTo>
                  <a:pt x="1531214" y="2095198"/>
                </a:lnTo>
                <a:lnTo>
                  <a:pt x="1556311" y="2139701"/>
                </a:lnTo>
                <a:lnTo>
                  <a:pt x="1581397" y="2184224"/>
                </a:lnTo>
                <a:lnTo>
                  <a:pt x="1606477" y="2228757"/>
                </a:lnTo>
                <a:lnTo>
                  <a:pt x="1631557" y="2273289"/>
                </a:lnTo>
                <a:lnTo>
                  <a:pt x="1656643" y="2317812"/>
                </a:lnTo>
                <a:lnTo>
                  <a:pt x="1681740" y="2362315"/>
                </a:lnTo>
                <a:lnTo>
                  <a:pt x="1706854" y="2406787"/>
                </a:lnTo>
                <a:lnTo>
                  <a:pt x="1731991" y="2451219"/>
                </a:lnTo>
                <a:lnTo>
                  <a:pt x="1757157" y="2495600"/>
                </a:lnTo>
                <a:lnTo>
                  <a:pt x="1782356" y="2539921"/>
                </a:lnTo>
                <a:lnTo>
                  <a:pt x="1807595" y="2584172"/>
                </a:lnTo>
                <a:lnTo>
                  <a:pt x="1832879" y="2628342"/>
                </a:lnTo>
                <a:lnTo>
                  <a:pt x="1858215" y="2672421"/>
                </a:lnTo>
                <a:lnTo>
                  <a:pt x="1883607" y="2716399"/>
                </a:lnTo>
                <a:lnTo>
                  <a:pt x="1909062" y="2760266"/>
                </a:lnTo>
                <a:lnTo>
                  <a:pt x="1934585" y="2804013"/>
                </a:lnTo>
                <a:lnTo>
                  <a:pt x="1960181" y="2847628"/>
                </a:lnTo>
                <a:lnTo>
                  <a:pt x="1985857" y="2891103"/>
                </a:lnTo>
                <a:lnTo>
                  <a:pt x="2011618" y="2934426"/>
                </a:lnTo>
                <a:lnTo>
                  <a:pt x="2037470" y="2977587"/>
                </a:lnTo>
                <a:lnTo>
                  <a:pt x="2063419" y="3020578"/>
                </a:lnTo>
                <a:lnTo>
                  <a:pt x="2089470" y="3063387"/>
                </a:lnTo>
                <a:lnTo>
                  <a:pt x="2115628" y="3106004"/>
                </a:lnTo>
                <a:lnTo>
                  <a:pt x="2141900" y="3148420"/>
                </a:lnTo>
                <a:lnTo>
                  <a:pt x="2168292" y="3190625"/>
                </a:lnTo>
                <a:lnTo>
                  <a:pt x="2194808" y="3232607"/>
                </a:lnTo>
                <a:lnTo>
                  <a:pt x="2221454" y="3274358"/>
                </a:lnTo>
                <a:lnTo>
                  <a:pt x="2248237" y="3315866"/>
                </a:lnTo>
                <a:lnTo>
                  <a:pt x="2275162" y="3357123"/>
                </a:lnTo>
                <a:lnTo>
                  <a:pt x="2302235" y="3398118"/>
                </a:lnTo>
                <a:lnTo>
                  <a:pt x="2329460" y="3438840"/>
                </a:lnTo>
                <a:lnTo>
                  <a:pt x="2356845" y="3479280"/>
                </a:lnTo>
                <a:lnTo>
                  <a:pt x="2384394" y="3519428"/>
                </a:lnTo>
                <a:lnTo>
                  <a:pt x="2412114" y="3559273"/>
                </a:lnTo>
                <a:lnTo>
                  <a:pt x="2440009" y="3598806"/>
                </a:lnTo>
                <a:lnTo>
                  <a:pt x="2468087" y="3638017"/>
                </a:lnTo>
                <a:lnTo>
                  <a:pt x="2496351" y="3676895"/>
                </a:lnTo>
                <a:lnTo>
                  <a:pt x="2524809" y="3715430"/>
                </a:lnTo>
                <a:lnTo>
                  <a:pt x="2553465" y="3753612"/>
                </a:lnTo>
                <a:lnTo>
                  <a:pt x="2582325" y="3791431"/>
                </a:lnTo>
                <a:lnTo>
                  <a:pt x="2611396" y="3828878"/>
                </a:lnTo>
                <a:lnTo>
                  <a:pt x="2640682" y="3865941"/>
                </a:lnTo>
                <a:lnTo>
                  <a:pt x="2670190" y="3902611"/>
                </a:lnTo>
                <a:lnTo>
                  <a:pt x="2699925" y="3938878"/>
                </a:lnTo>
                <a:lnTo>
                  <a:pt x="2729892" y="3974732"/>
                </a:lnTo>
                <a:lnTo>
                  <a:pt x="2760098" y="4010162"/>
                </a:lnTo>
                <a:lnTo>
                  <a:pt x="2790548" y="4045159"/>
                </a:lnTo>
                <a:lnTo>
                  <a:pt x="2821248" y="4079712"/>
                </a:lnTo>
                <a:lnTo>
                  <a:pt x="2852203" y="4113812"/>
                </a:lnTo>
                <a:lnTo>
                  <a:pt x="2883419" y="4147448"/>
                </a:lnTo>
                <a:lnTo>
                  <a:pt x="2914903" y="4180610"/>
                </a:lnTo>
                <a:lnTo>
                  <a:pt x="2928913" y="4195027"/>
                </a:lnTo>
              </a:path>
            </a:pathLst>
          </a:custGeom>
          <a:ln w="24997">
            <a:solidFill>
              <a:srgbClr val="332C2C"/>
            </a:solidFill>
          </a:ln>
        </p:spPr>
        <p:txBody>
          <a:bodyPr wrap="square" lIns="0" tIns="0" rIns="0" bIns="0" rtlCol="0"/>
          <a:lstStyle/>
          <a:p>
            <a:endParaRPr/>
          </a:p>
        </p:txBody>
      </p:sp>
      <p:grpSp>
        <p:nvGrpSpPr>
          <p:cNvPr id="3" name="object 3"/>
          <p:cNvGrpSpPr/>
          <p:nvPr/>
        </p:nvGrpSpPr>
        <p:grpSpPr>
          <a:xfrm>
            <a:off x="0" y="9993"/>
            <a:ext cx="18288000" cy="10277475"/>
            <a:chOff x="0" y="9993"/>
            <a:chExt cx="18288000" cy="10277475"/>
          </a:xfrm>
        </p:grpSpPr>
        <p:pic>
          <p:nvPicPr>
            <p:cNvPr id="4" name="object 4"/>
            <p:cNvPicPr/>
            <p:nvPr/>
          </p:nvPicPr>
          <p:blipFill>
            <a:blip r:embed="rId2" cstate="print"/>
            <a:stretch>
              <a:fillRect/>
            </a:stretch>
          </p:blipFill>
          <p:spPr>
            <a:xfrm>
              <a:off x="10267505" y="9993"/>
              <a:ext cx="8020494" cy="1027700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p:nvPr/>
        </p:nvSpPr>
        <p:spPr>
          <a:xfrm>
            <a:off x="1615240" y="3404082"/>
            <a:ext cx="7392670" cy="3009265"/>
          </a:xfrm>
          <a:prstGeom prst="rect">
            <a:avLst/>
          </a:prstGeom>
        </p:spPr>
        <p:txBody>
          <a:bodyPr vert="horz" wrap="square" lIns="0" tIns="7620" rIns="0" bIns="0" rtlCol="0">
            <a:spAutoFit/>
          </a:bodyPr>
          <a:lstStyle/>
          <a:p>
            <a:pPr marL="12700" marR="5080">
              <a:lnSpc>
                <a:spcPct val="100800"/>
              </a:lnSpc>
              <a:spcBef>
                <a:spcPts val="60"/>
              </a:spcBef>
            </a:pPr>
            <a:r>
              <a:rPr sz="2750" spc="-105" dirty="0">
                <a:solidFill>
                  <a:srgbClr val="332C2C"/>
                </a:solidFill>
                <a:latin typeface="Verdana"/>
                <a:cs typeface="Verdana"/>
              </a:rPr>
              <a:t>In </a:t>
            </a:r>
            <a:r>
              <a:rPr sz="2750" spc="5" dirty="0">
                <a:solidFill>
                  <a:srgbClr val="332C2C"/>
                </a:solidFill>
                <a:latin typeface="Verdana"/>
                <a:cs typeface="Verdana"/>
              </a:rPr>
              <a:t>conclusion, </a:t>
            </a:r>
            <a:r>
              <a:rPr sz="2750" spc="55" dirty="0">
                <a:solidFill>
                  <a:srgbClr val="332C2C"/>
                </a:solidFill>
                <a:latin typeface="Verdana"/>
                <a:cs typeface="Verdana"/>
              </a:rPr>
              <a:t>the </a:t>
            </a:r>
            <a:r>
              <a:rPr sz="2750" spc="40" dirty="0">
                <a:solidFill>
                  <a:srgbClr val="332C2C"/>
                </a:solidFill>
                <a:latin typeface="Verdana"/>
                <a:cs typeface="Verdana"/>
              </a:rPr>
              <a:t>world </a:t>
            </a:r>
            <a:r>
              <a:rPr sz="2750" spc="10" dirty="0">
                <a:solidFill>
                  <a:srgbClr val="332C2C"/>
                </a:solidFill>
                <a:latin typeface="Verdana"/>
                <a:cs typeface="Verdana"/>
              </a:rPr>
              <a:t>of </a:t>
            </a:r>
            <a:r>
              <a:rPr sz="2850" i="1" spc="-40" dirty="0">
                <a:solidFill>
                  <a:srgbClr val="332C2C"/>
                </a:solidFill>
                <a:latin typeface="Verdana"/>
                <a:cs typeface="Verdana"/>
              </a:rPr>
              <a:t>IPL </a:t>
            </a:r>
            <a:r>
              <a:rPr sz="2850" i="1" spc="-65" dirty="0">
                <a:solidFill>
                  <a:srgbClr val="332C2C"/>
                </a:solidFill>
                <a:latin typeface="Verdana"/>
                <a:cs typeface="Verdana"/>
              </a:rPr>
              <a:t>score </a:t>
            </a:r>
            <a:r>
              <a:rPr sz="2850" i="1" spc="-60" dirty="0">
                <a:solidFill>
                  <a:srgbClr val="332C2C"/>
                </a:solidFill>
                <a:latin typeface="Verdana"/>
                <a:cs typeface="Verdana"/>
              </a:rPr>
              <a:t>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0" dirty="0">
                <a:solidFill>
                  <a:srgbClr val="332C2C"/>
                </a:solidFill>
                <a:latin typeface="Verdana"/>
                <a:cs typeface="Verdana"/>
              </a:rPr>
              <a:t>n</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30" dirty="0">
                <a:solidFill>
                  <a:srgbClr val="332C2C"/>
                </a:solidFill>
                <a:latin typeface="Verdana"/>
                <a:cs typeface="Verdana"/>
              </a:rPr>
              <a:t>a</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45" dirty="0">
                <a:solidFill>
                  <a:srgbClr val="332C2C"/>
                </a:solidFill>
                <a:latin typeface="Verdana"/>
                <a:cs typeface="Verdana"/>
              </a:rPr>
              <a:t>p</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45" dirty="0">
                <a:solidFill>
                  <a:srgbClr val="332C2C"/>
                </a:solidFill>
                <a:latin typeface="Verdana"/>
                <a:cs typeface="Verdana"/>
              </a:rPr>
              <a:t>b</a:t>
            </a:r>
            <a:r>
              <a:rPr sz="2750" spc="-20" dirty="0">
                <a:solidFill>
                  <a:srgbClr val="332C2C"/>
                </a:solidFill>
                <a:latin typeface="Verdana"/>
                <a:cs typeface="Verdana"/>
              </a:rPr>
              <a:t>l</a:t>
            </a:r>
            <a:r>
              <a:rPr sz="2750" spc="20" dirty="0">
                <a:solidFill>
                  <a:srgbClr val="332C2C"/>
                </a:solidFill>
                <a:latin typeface="Verdana"/>
                <a:cs typeface="Verdana"/>
              </a:rPr>
              <a:t>e</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a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95" dirty="0">
                <a:solidFill>
                  <a:srgbClr val="332C2C"/>
                </a:solidFill>
                <a:latin typeface="Verdana"/>
                <a:cs typeface="Verdana"/>
              </a:rPr>
              <a:t>y</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95" dirty="0">
                <a:solidFill>
                  <a:srgbClr val="332C2C"/>
                </a:solidFill>
                <a:latin typeface="Verdana"/>
                <a:cs typeface="Verdana"/>
              </a:rPr>
              <a:t>s</a:t>
            </a:r>
            <a:r>
              <a:rPr sz="2750" spc="-420" dirty="0">
                <a:solidFill>
                  <a:srgbClr val="332C2C"/>
                </a:solidFill>
                <a:latin typeface="Verdana"/>
                <a:cs typeface="Verdana"/>
              </a:rPr>
              <a:t>,</a:t>
            </a:r>
            <a:r>
              <a:rPr sz="2750" spc="-245"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80" dirty="0">
                <a:solidFill>
                  <a:srgbClr val="332C2C"/>
                </a:solidFill>
                <a:latin typeface="Verdana"/>
                <a:cs typeface="Verdana"/>
              </a:rPr>
              <a:t>v</a:t>
            </a:r>
            <a:r>
              <a:rPr sz="2750" spc="25" dirty="0">
                <a:solidFill>
                  <a:srgbClr val="332C2C"/>
                </a:solidFill>
                <a:latin typeface="Verdana"/>
                <a:cs typeface="Verdana"/>
              </a:rPr>
              <a:t>e</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45" dirty="0">
                <a:solidFill>
                  <a:srgbClr val="332C2C"/>
                </a:solidFill>
                <a:latin typeface="Verdana"/>
                <a:cs typeface="Verdana"/>
              </a:rPr>
              <a:t>d</a:t>
            </a:r>
            <a:r>
              <a:rPr sz="2750" spc="20" dirty="0">
                <a:solidFill>
                  <a:srgbClr val="332C2C"/>
                </a:solidFill>
                <a:latin typeface="Verdana"/>
                <a:cs typeface="Verdana"/>
              </a:rPr>
              <a:t>e</a:t>
            </a:r>
            <a:r>
              <a:rPr sz="2750" spc="-20" dirty="0">
                <a:solidFill>
                  <a:srgbClr val="332C2C"/>
                </a:solidFill>
                <a:latin typeface="Verdana"/>
                <a:cs typeface="Verdana"/>
              </a:rPr>
              <a:t>li</a:t>
            </a:r>
            <a:r>
              <a:rPr sz="2750" spc="114" dirty="0">
                <a:solidFill>
                  <a:srgbClr val="332C2C"/>
                </a:solidFill>
                <a:latin typeface="Verdana"/>
                <a:cs typeface="Verdana"/>
              </a:rPr>
              <a:t>n</a:t>
            </a:r>
            <a:r>
              <a:rPr sz="2750" spc="165" dirty="0">
                <a:solidFill>
                  <a:srgbClr val="332C2C"/>
                </a:solidFill>
                <a:latin typeface="Verdana"/>
                <a:cs typeface="Verdana"/>
              </a:rPr>
              <a:t>g</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  </a:t>
            </a:r>
            <a:r>
              <a:rPr sz="2750" spc="-55" dirty="0">
                <a:solidFill>
                  <a:srgbClr val="332C2C"/>
                </a:solidFill>
                <a:latin typeface="Verdana"/>
                <a:cs typeface="Verdana"/>
              </a:rPr>
              <a:t>expertise.</a:t>
            </a:r>
            <a:r>
              <a:rPr sz="2750" spc="-250" dirty="0">
                <a:solidFill>
                  <a:srgbClr val="332C2C"/>
                </a:solidFill>
                <a:latin typeface="Verdana"/>
                <a:cs typeface="Verdana"/>
              </a:rPr>
              <a:t> </a:t>
            </a:r>
            <a:r>
              <a:rPr sz="2750" spc="25" dirty="0">
                <a:solidFill>
                  <a:srgbClr val="332C2C"/>
                </a:solidFill>
                <a:latin typeface="Verdana"/>
                <a:cs typeface="Verdana"/>
              </a:rPr>
              <a:t>By</a:t>
            </a:r>
            <a:r>
              <a:rPr sz="2750" spc="-250" dirty="0">
                <a:solidFill>
                  <a:srgbClr val="332C2C"/>
                </a:solidFill>
                <a:latin typeface="Verdana"/>
                <a:cs typeface="Verdana"/>
              </a:rPr>
              <a:t> </a:t>
            </a:r>
            <a:r>
              <a:rPr sz="2750" dirty="0">
                <a:solidFill>
                  <a:srgbClr val="332C2C"/>
                </a:solidFill>
                <a:latin typeface="Verdana"/>
                <a:cs typeface="Verdana"/>
              </a:rPr>
              <a:t>leveraging</a:t>
            </a:r>
            <a:r>
              <a:rPr sz="2750" spc="-250" dirty="0">
                <a:solidFill>
                  <a:srgbClr val="332C2C"/>
                </a:solidFill>
                <a:latin typeface="Verdana"/>
                <a:cs typeface="Verdana"/>
              </a:rPr>
              <a:t> </a:t>
            </a:r>
            <a:r>
              <a:rPr sz="2750" spc="55" dirty="0">
                <a:solidFill>
                  <a:srgbClr val="332C2C"/>
                </a:solidFill>
                <a:latin typeface="Verdana"/>
                <a:cs typeface="Verdana"/>
              </a:rPr>
              <a:t>the</a:t>
            </a:r>
            <a:r>
              <a:rPr sz="2750" spc="-250" dirty="0">
                <a:solidFill>
                  <a:srgbClr val="332C2C"/>
                </a:solidFill>
                <a:latin typeface="Verdana"/>
                <a:cs typeface="Verdana"/>
              </a:rPr>
              <a:t> </a:t>
            </a:r>
            <a:r>
              <a:rPr sz="2750" spc="45" dirty="0">
                <a:solidFill>
                  <a:srgbClr val="332C2C"/>
                </a:solidFill>
                <a:latin typeface="Verdana"/>
                <a:cs typeface="Verdana"/>
              </a:rPr>
              <a:t>power</a:t>
            </a:r>
            <a:r>
              <a:rPr sz="2750" spc="-250" dirty="0">
                <a:solidFill>
                  <a:srgbClr val="332C2C"/>
                </a:solidFill>
                <a:latin typeface="Verdana"/>
                <a:cs typeface="Verdana"/>
              </a:rPr>
              <a:t> </a:t>
            </a:r>
            <a:r>
              <a:rPr sz="2750" spc="10" dirty="0">
                <a:solidFill>
                  <a:srgbClr val="332C2C"/>
                </a:solidFill>
                <a:latin typeface="Verdana"/>
                <a:cs typeface="Verdana"/>
              </a:rPr>
              <a:t>of</a:t>
            </a:r>
            <a:r>
              <a:rPr sz="2750" spc="-250" dirty="0">
                <a:solidFill>
                  <a:srgbClr val="332C2C"/>
                </a:solidFill>
                <a:latin typeface="Verdana"/>
                <a:cs typeface="Verdana"/>
              </a:rPr>
              <a:t> </a:t>
            </a:r>
            <a:r>
              <a:rPr sz="2750" spc="30" dirty="0">
                <a:solidFill>
                  <a:srgbClr val="332C2C"/>
                </a:solidFill>
                <a:latin typeface="Verdana"/>
                <a:cs typeface="Verdana"/>
              </a:rPr>
              <a:t>data </a:t>
            </a:r>
            <a:r>
              <a:rPr sz="2750" spc="-9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t</a:t>
            </a:r>
            <a:r>
              <a:rPr sz="2750" spc="20" dirty="0">
                <a:solidFill>
                  <a:srgbClr val="332C2C"/>
                </a:solidFill>
                <a:latin typeface="Verdana"/>
                <a:cs typeface="Verdana"/>
              </a:rPr>
              <a:t>e</a:t>
            </a:r>
            <a:r>
              <a:rPr sz="2750" spc="90" dirty="0">
                <a:solidFill>
                  <a:srgbClr val="332C2C"/>
                </a:solidFill>
                <a:latin typeface="Verdana"/>
                <a:cs typeface="Verdana"/>
              </a:rPr>
              <a:t>c</a:t>
            </a:r>
            <a:r>
              <a:rPr sz="2750" spc="114" dirty="0">
                <a:solidFill>
                  <a:srgbClr val="332C2C"/>
                </a:solidFill>
                <a:latin typeface="Verdana"/>
                <a:cs typeface="Verdana"/>
              </a:rPr>
              <a:t>hn</a:t>
            </a:r>
            <a:r>
              <a:rPr sz="2750" spc="50" dirty="0">
                <a:solidFill>
                  <a:srgbClr val="332C2C"/>
                </a:solidFill>
                <a:latin typeface="Verdana"/>
                <a:cs typeface="Verdana"/>
              </a:rPr>
              <a:t>o</a:t>
            </a:r>
            <a:r>
              <a:rPr sz="2750" spc="-20" dirty="0">
                <a:solidFill>
                  <a:srgbClr val="332C2C"/>
                </a:solidFill>
                <a:latin typeface="Verdana"/>
                <a:cs typeface="Verdana"/>
              </a:rPr>
              <a:t>l</a:t>
            </a:r>
            <a:r>
              <a:rPr sz="2750" spc="50" dirty="0">
                <a:solidFill>
                  <a:srgbClr val="332C2C"/>
                </a:solidFill>
                <a:latin typeface="Verdana"/>
                <a:cs typeface="Verdana"/>
              </a:rPr>
              <a:t>o</a:t>
            </a:r>
            <a:r>
              <a:rPr sz="2750" spc="165" dirty="0">
                <a:solidFill>
                  <a:srgbClr val="332C2C"/>
                </a:solidFill>
                <a:latin typeface="Verdana"/>
                <a:cs typeface="Verdana"/>
              </a:rPr>
              <a:t>g</a:t>
            </a:r>
            <a:r>
              <a:rPr sz="2750" spc="-229" dirty="0">
                <a:solidFill>
                  <a:srgbClr val="332C2C"/>
                </a:solidFill>
                <a:latin typeface="Verdana"/>
                <a:cs typeface="Verdana"/>
              </a:rPr>
              <a:t>y</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120" dirty="0">
                <a:solidFill>
                  <a:srgbClr val="332C2C"/>
                </a:solidFill>
                <a:latin typeface="Verdana"/>
                <a:cs typeface="Verdana"/>
              </a:rPr>
              <a:t>n</a:t>
            </a:r>
            <a:r>
              <a:rPr sz="2750" spc="-250" dirty="0">
                <a:solidFill>
                  <a:srgbClr val="332C2C"/>
                </a:solidFill>
                <a:latin typeface="Verdana"/>
                <a:cs typeface="Verdana"/>
              </a:rPr>
              <a:t> </a:t>
            </a:r>
            <a:r>
              <a:rPr sz="2750" spc="-20" dirty="0">
                <a:solidFill>
                  <a:srgbClr val="332C2C"/>
                </a:solidFill>
                <a:latin typeface="Verdana"/>
                <a:cs typeface="Verdana"/>
              </a:rPr>
              <a:t>ill</a:t>
            </a:r>
            <a:r>
              <a:rPr sz="2750" spc="105" dirty="0">
                <a:solidFill>
                  <a:srgbClr val="332C2C"/>
                </a:solidFill>
                <a:latin typeface="Verdana"/>
                <a:cs typeface="Verdana"/>
              </a:rPr>
              <a:t>u</a:t>
            </a:r>
            <a:r>
              <a:rPr sz="2750" spc="240" dirty="0">
                <a:solidFill>
                  <a:srgbClr val="332C2C"/>
                </a:solidFill>
                <a:latin typeface="Verdana"/>
                <a:cs typeface="Verdana"/>
              </a:rPr>
              <a:t>m</a:t>
            </a:r>
            <a:r>
              <a:rPr sz="2750" spc="-20" dirty="0">
                <a:solidFill>
                  <a:srgbClr val="332C2C"/>
                </a:solidFill>
                <a:latin typeface="Verdana"/>
                <a:cs typeface="Verdana"/>
              </a:rPr>
              <a:t>i</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15" dirty="0">
                <a:solidFill>
                  <a:srgbClr val="332C2C"/>
                </a:solidFill>
                <a:latin typeface="Verdana"/>
                <a:cs typeface="Verdana"/>
              </a:rPr>
              <a:t>e  </a:t>
            </a:r>
            <a:r>
              <a:rPr sz="2750" spc="140" dirty="0">
                <a:solidFill>
                  <a:srgbClr val="332C2C"/>
                </a:solidFill>
                <a:latin typeface="Verdana"/>
                <a:cs typeface="Verdana"/>
              </a:rPr>
              <a:t>p</a:t>
            </a:r>
            <a:r>
              <a:rPr sz="2750" spc="-35" dirty="0">
                <a:solidFill>
                  <a:srgbClr val="332C2C"/>
                </a:solidFill>
                <a:latin typeface="Verdana"/>
                <a:cs typeface="Verdana"/>
              </a:rPr>
              <a:t>a</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240" dirty="0">
                <a:solidFill>
                  <a:srgbClr val="332C2C"/>
                </a:solidFill>
                <a:latin typeface="Verdana"/>
                <a:cs typeface="Verdana"/>
              </a:rPr>
              <a:t>m</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90" dirty="0">
                <a:solidFill>
                  <a:srgbClr val="332C2C"/>
                </a:solidFill>
                <a:latin typeface="Verdana"/>
                <a:cs typeface="Verdana"/>
              </a:rPr>
              <a:t>c</a:t>
            </a:r>
            <a:r>
              <a:rPr sz="2750" spc="110" dirty="0">
                <a:solidFill>
                  <a:srgbClr val="332C2C"/>
                </a:solidFill>
                <a:latin typeface="Verdana"/>
                <a:cs typeface="Verdana"/>
              </a:rPr>
              <a:t>c</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t</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20" dirty="0">
                <a:solidFill>
                  <a:srgbClr val="332C2C"/>
                </a:solidFill>
                <a:latin typeface="Verdana"/>
                <a:cs typeface="Verdana"/>
              </a:rPr>
              <a:t>i</a:t>
            </a:r>
            <a:r>
              <a:rPr sz="2750" spc="114" dirty="0">
                <a:solidFill>
                  <a:srgbClr val="332C2C"/>
                </a:solidFill>
                <a:latin typeface="Verdana"/>
                <a:cs typeface="Verdana"/>
              </a:rPr>
              <a:t>n</a:t>
            </a:r>
            <a:r>
              <a:rPr sz="2750" spc="-95" dirty="0">
                <a:solidFill>
                  <a:srgbClr val="332C2C"/>
                </a:solidFill>
                <a:latin typeface="Verdana"/>
                <a:cs typeface="Verdana"/>
              </a:rPr>
              <a:t>s</a:t>
            </a:r>
            <a:r>
              <a:rPr sz="2750" spc="-20" dirty="0">
                <a:solidFill>
                  <a:srgbClr val="332C2C"/>
                </a:solidFill>
                <a:latin typeface="Verdana"/>
                <a:cs typeface="Verdana"/>
              </a:rPr>
              <a:t>i</a:t>
            </a:r>
            <a:r>
              <a:rPr sz="2750" spc="165" dirty="0">
                <a:solidFill>
                  <a:srgbClr val="332C2C"/>
                </a:solidFill>
                <a:latin typeface="Verdana"/>
                <a:cs typeface="Verdana"/>
              </a:rPr>
              <a:t>g</a:t>
            </a:r>
            <a:r>
              <a:rPr sz="2750" spc="114" dirty="0">
                <a:solidFill>
                  <a:srgbClr val="332C2C"/>
                </a:solidFill>
                <a:latin typeface="Verdana"/>
                <a:cs typeface="Verdana"/>
              </a:rPr>
              <a:t>h</a:t>
            </a:r>
            <a:r>
              <a:rPr sz="2750" spc="30" dirty="0">
                <a:solidFill>
                  <a:srgbClr val="332C2C"/>
                </a:solidFill>
                <a:latin typeface="Verdana"/>
                <a:cs typeface="Verdana"/>
              </a:rPr>
              <a:t>t</a:t>
            </a:r>
            <a:r>
              <a:rPr sz="2750" spc="-40" dirty="0">
                <a:solidFill>
                  <a:srgbClr val="332C2C"/>
                </a:solidFill>
                <a:latin typeface="Verdana"/>
                <a:cs typeface="Verdana"/>
              </a:rPr>
              <a:t>f</a:t>
            </a:r>
            <a:r>
              <a:rPr sz="2750" spc="105" dirty="0">
                <a:solidFill>
                  <a:srgbClr val="332C2C"/>
                </a:solidFill>
                <a:latin typeface="Verdana"/>
                <a:cs typeface="Verdana"/>
              </a:rPr>
              <a:t>u</a:t>
            </a:r>
            <a:r>
              <a:rPr sz="2750" spc="-15" dirty="0">
                <a:solidFill>
                  <a:srgbClr val="332C2C"/>
                </a:solidFill>
                <a:latin typeface="Verdana"/>
                <a:cs typeface="Verdana"/>
              </a:rPr>
              <a:t>l</a:t>
            </a:r>
            <a:r>
              <a:rPr sz="2750" spc="-250" dirty="0">
                <a:solidFill>
                  <a:srgbClr val="332C2C"/>
                </a:solidFill>
                <a:latin typeface="Verdana"/>
                <a:cs typeface="Verdana"/>
              </a:rPr>
              <a:t> </a:t>
            </a:r>
            <a:r>
              <a:rPr sz="2750" spc="-335" dirty="0">
                <a:solidFill>
                  <a:srgbClr val="332C2C"/>
                </a:solidFill>
                <a:latin typeface="Verdana"/>
                <a:cs typeface="Verdana"/>
              </a:rPr>
              <a:t>I</a:t>
            </a:r>
            <a:r>
              <a:rPr sz="2750" spc="290" dirty="0">
                <a:solidFill>
                  <a:srgbClr val="332C2C"/>
                </a:solidFill>
                <a:latin typeface="Verdana"/>
                <a:cs typeface="Verdana"/>
              </a:rPr>
              <a:t>P</a:t>
            </a:r>
            <a:r>
              <a:rPr sz="2750" spc="65" dirty="0">
                <a:solidFill>
                  <a:srgbClr val="332C2C"/>
                </a:solidFill>
                <a:latin typeface="Verdana"/>
                <a:cs typeface="Verdana"/>
              </a:rPr>
              <a:t>L  </a:t>
            </a:r>
            <a:r>
              <a:rPr sz="2750" spc="-95" dirty="0">
                <a:solidFill>
                  <a:srgbClr val="332C2C"/>
                </a:solidFill>
                <a:latin typeface="Verdana"/>
                <a:cs typeface="Verdana"/>
              </a:rPr>
              <a:t>s</a:t>
            </a:r>
            <a:r>
              <a:rPr sz="2750" spc="85" dirty="0">
                <a:solidFill>
                  <a:srgbClr val="332C2C"/>
                </a:solidFill>
                <a:latin typeface="Verdana"/>
                <a:cs typeface="Verdana"/>
              </a:rPr>
              <a:t>c</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7" name="object 7"/>
          <p:cNvSpPr txBox="1">
            <a:spLocks noGrp="1"/>
          </p:cNvSpPr>
          <p:nvPr>
            <p:ph type="title"/>
          </p:nvPr>
        </p:nvSpPr>
        <p:spPr>
          <a:xfrm>
            <a:off x="1585340" y="1429601"/>
            <a:ext cx="3575685" cy="939800"/>
          </a:xfrm>
          <a:prstGeom prst="rect">
            <a:avLst/>
          </a:prstGeom>
        </p:spPr>
        <p:txBody>
          <a:bodyPr vert="horz" wrap="square" lIns="0" tIns="12700" rIns="0" bIns="0" rtlCol="0">
            <a:spAutoFit/>
          </a:bodyPr>
          <a:lstStyle/>
          <a:p>
            <a:pPr marL="12700">
              <a:lnSpc>
                <a:spcPct val="100000"/>
              </a:lnSpc>
              <a:spcBef>
                <a:spcPts val="100"/>
              </a:spcBef>
            </a:pPr>
            <a:r>
              <a:rPr sz="6000" spc="-35" dirty="0">
                <a:latin typeface="Cambria"/>
                <a:cs typeface="Cambria"/>
              </a:rPr>
              <a:t>Conclusion</a:t>
            </a:r>
            <a:endParaRPr sz="6000">
              <a:latin typeface="Cambria"/>
              <a:cs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6" y="7929340"/>
            <a:ext cx="2947670" cy="2357755"/>
          </a:xfrm>
          <a:custGeom>
            <a:avLst/>
            <a:gdLst/>
            <a:ahLst/>
            <a:cxnLst/>
            <a:rect l="l" t="t" r="r" b="b"/>
            <a:pathLst>
              <a:path w="2947669" h="2357754">
                <a:moveTo>
                  <a:pt x="2947141" y="0"/>
                </a:moveTo>
                <a:lnTo>
                  <a:pt x="2907953" y="8920"/>
                </a:lnTo>
                <a:lnTo>
                  <a:pt x="2858379" y="21372"/>
                </a:lnTo>
                <a:lnTo>
                  <a:pt x="2809630" y="34777"/>
                </a:lnTo>
                <a:lnTo>
                  <a:pt x="2761688" y="49114"/>
                </a:lnTo>
                <a:lnTo>
                  <a:pt x="2714537" y="64363"/>
                </a:lnTo>
                <a:lnTo>
                  <a:pt x="2668156" y="80503"/>
                </a:lnTo>
                <a:lnTo>
                  <a:pt x="2622530" y="97514"/>
                </a:lnTo>
                <a:lnTo>
                  <a:pt x="2577639" y="115374"/>
                </a:lnTo>
                <a:lnTo>
                  <a:pt x="2533465" y="134063"/>
                </a:lnTo>
                <a:lnTo>
                  <a:pt x="2489992" y="153561"/>
                </a:lnTo>
                <a:lnTo>
                  <a:pt x="2447200" y="173845"/>
                </a:lnTo>
                <a:lnTo>
                  <a:pt x="2405073" y="194897"/>
                </a:lnTo>
                <a:lnTo>
                  <a:pt x="2363591" y="216695"/>
                </a:lnTo>
                <a:lnTo>
                  <a:pt x="2322737" y="239218"/>
                </a:lnTo>
                <a:lnTo>
                  <a:pt x="2282493" y="262445"/>
                </a:lnTo>
                <a:lnTo>
                  <a:pt x="2242842" y="286357"/>
                </a:lnTo>
                <a:lnTo>
                  <a:pt x="2203765" y="310931"/>
                </a:lnTo>
                <a:lnTo>
                  <a:pt x="2165244" y="336149"/>
                </a:lnTo>
                <a:lnTo>
                  <a:pt x="2127261" y="361987"/>
                </a:lnTo>
                <a:lnTo>
                  <a:pt x="2089798" y="388427"/>
                </a:lnTo>
                <a:lnTo>
                  <a:pt x="2052838" y="415447"/>
                </a:lnTo>
                <a:lnTo>
                  <a:pt x="2016363" y="443026"/>
                </a:lnTo>
                <a:lnTo>
                  <a:pt x="1980354" y="471145"/>
                </a:lnTo>
                <a:lnTo>
                  <a:pt x="1944794" y="499781"/>
                </a:lnTo>
                <a:lnTo>
                  <a:pt x="1909664" y="528915"/>
                </a:lnTo>
                <a:lnTo>
                  <a:pt x="1874947" y="558525"/>
                </a:lnTo>
                <a:lnTo>
                  <a:pt x="1840624" y="588591"/>
                </a:lnTo>
                <a:lnTo>
                  <a:pt x="1806679" y="619093"/>
                </a:lnTo>
                <a:lnTo>
                  <a:pt x="1773092" y="650009"/>
                </a:lnTo>
                <a:lnTo>
                  <a:pt x="1739847" y="681318"/>
                </a:lnTo>
                <a:lnTo>
                  <a:pt x="1706924" y="713001"/>
                </a:lnTo>
                <a:lnTo>
                  <a:pt x="1674306" y="745036"/>
                </a:lnTo>
                <a:lnTo>
                  <a:pt x="1641976" y="777402"/>
                </a:lnTo>
                <a:lnTo>
                  <a:pt x="1609914" y="810080"/>
                </a:lnTo>
                <a:lnTo>
                  <a:pt x="1578104" y="843047"/>
                </a:lnTo>
                <a:lnTo>
                  <a:pt x="1546527" y="876284"/>
                </a:lnTo>
                <a:lnTo>
                  <a:pt x="1515166" y="909769"/>
                </a:lnTo>
                <a:lnTo>
                  <a:pt x="1484001" y="943483"/>
                </a:lnTo>
                <a:lnTo>
                  <a:pt x="1453017" y="977403"/>
                </a:lnTo>
                <a:lnTo>
                  <a:pt x="1422193" y="1011510"/>
                </a:lnTo>
                <a:lnTo>
                  <a:pt x="1391513" y="1045783"/>
                </a:lnTo>
                <a:lnTo>
                  <a:pt x="1360959" y="1080201"/>
                </a:lnTo>
                <a:lnTo>
                  <a:pt x="1330513" y="1114743"/>
                </a:lnTo>
                <a:lnTo>
                  <a:pt x="1300156" y="1149389"/>
                </a:lnTo>
                <a:lnTo>
                  <a:pt x="1269871" y="1184118"/>
                </a:lnTo>
                <a:lnTo>
                  <a:pt x="1239640" y="1218909"/>
                </a:lnTo>
                <a:lnTo>
                  <a:pt x="1209445" y="1253741"/>
                </a:lnTo>
                <a:lnTo>
                  <a:pt x="1179267" y="1288594"/>
                </a:lnTo>
                <a:lnTo>
                  <a:pt x="1149083" y="1323447"/>
                </a:lnTo>
                <a:lnTo>
                  <a:pt x="1118882" y="1358280"/>
                </a:lnTo>
                <a:lnTo>
                  <a:pt x="1088645" y="1393071"/>
                </a:lnTo>
                <a:lnTo>
                  <a:pt x="1058354" y="1427800"/>
                </a:lnTo>
                <a:lnTo>
                  <a:pt x="1027992" y="1462446"/>
                </a:lnTo>
                <a:lnTo>
                  <a:pt x="997540" y="1496988"/>
                </a:lnTo>
                <a:lnTo>
                  <a:pt x="966981" y="1531407"/>
                </a:lnTo>
                <a:lnTo>
                  <a:pt x="936296" y="1565680"/>
                </a:lnTo>
                <a:lnTo>
                  <a:pt x="905468" y="1599787"/>
                </a:lnTo>
                <a:lnTo>
                  <a:pt x="874479" y="1633708"/>
                </a:lnTo>
                <a:lnTo>
                  <a:pt x="843310" y="1667421"/>
                </a:lnTo>
                <a:lnTo>
                  <a:pt x="811945" y="1700907"/>
                </a:lnTo>
                <a:lnTo>
                  <a:pt x="780364" y="1734144"/>
                </a:lnTo>
                <a:lnTo>
                  <a:pt x="748550" y="1767111"/>
                </a:lnTo>
                <a:lnTo>
                  <a:pt x="716486" y="1799788"/>
                </a:lnTo>
                <a:lnTo>
                  <a:pt x="684152" y="1832155"/>
                </a:lnTo>
                <a:lnTo>
                  <a:pt x="651532" y="1864190"/>
                </a:lnTo>
                <a:lnTo>
                  <a:pt x="618606" y="1895872"/>
                </a:lnTo>
                <a:lnTo>
                  <a:pt x="585358" y="1927182"/>
                </a:lnTo>
                <a:lnTo>
                  <a:pt x="551769" y="1958098"/>
                </a:lnTo>
                <a:lnTo>
                  <a:pt x="517822" y="1988599"/>
                </a:lnTo>
                <a:lnTo>
                  <a:pt x="483498" y="2018665"/>
                </a:lnTo>
                <a:lnTo>
                  <a:pt x="448779" y="2048276"/>
                </a:lnTo>
                <a:lnTo>
                  <a:pt x="413648" y="2077409"/>
                </a:lnTo>
                <a:lnTo>
                  <a:pt x="378087" y="2106046"/>
                </a:lnTo>
                <a:lnTo>
                  <a:pt x="342077" y="2134164"/>
                </a:lnTo>
                <a:lnTo>
                  <a:pt x="305601" y="2161743"/>
                </a:lnTo>
                <a:lnTo>
                  <a:pt x="268641" y="2188763"/>
                </a:lnTo>
                <a:lnTo>
                  <a:pt x="231178" y="2215203"/>
                </a:lnTo>
                <a:lnTo>
                  <a:pt x="193196" y="2241041"/>
                </a:lnTo>
                <a:lnTo>
                  <a:pt x="154675" y="2266258"/>
                </a:lnTo>
                <a:lnTo>
                  <a:pt x="115598" y="2290833"/>
                </a:lnTo>
                <a:lnTo>
                  <a:pt x="75948" y="2314744"/>
                </a:lnTo>
                <a:lnTo>
                  <a:pt x="35705" y="2337971"/>
                </a:lnTo>
                <a:lnTo>
                  <a:pt x="0" y="2357657"/>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6102350" y="3958248"/>
            <a:ext cx="4137660" cy="1525905"/>
          </a:xfrm>
          <a:prstGeom prst="rect">
            <a:avLst/>
          </a:prstGeom>
        </p:spPr>
        <p:txBody>
          <a:bodyPr vert="horz" wrap="square" lIns="0" tIns="11430" rIns="0" bIns="0" rtlCol="0">
            <a:spAutoFit/>
          </a:bodyPr>
          <a:lstStyle/>
          <a:p>
            <a:pPr marL="12700">
              <a:lnSpc>
                <a:spcPct val="100000"/>
              </a:lnSpc>
              <a:spcBef>
                <a:spcPts val="90"/>
              </a:spcBef>
            </a:pPr>
            <a:r>
              <a:rPr sz="9850" spc="-210" dirty="0">
                <a:latin typeface="Cambria"/>
                <a:cs typeface="Cambria"/>
              </a:rPr>
              <a:t>Thanks!</a:t>
            </a:r>
            <a:endParaRPr sz="985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2"/>
            <a:ext cx="18300700" cy="10295890"/>
            <a:chOff x="-12500" y="3902"/>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2"/>
              <a:ext cx="7993176" cy="10277475"/>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8959" y="1515974"/>
            <a:ext cx="4043679" cy="939800"/>
          </a:xfrm>
          <a:prstGeom prst="rect">
            <a:avLst/>
          </a:prstGeom>
        </p:spPr>
        <p:txBody>
          <a:bodyPr vert="horz" wrap="square" lIns="0" tIns="12700" rIns="0" bIns="0" rtlCol="0">
            <a:spAutoFit/>
          </a:bodyPr>
          <a:lstStyle/>
          <a:p>
            <a:pPr marL="12700">
              <a:lnSpc>
                <a:spcPct val="100000"/>
              </a:lnSpc>
              <a:spcBef>
                <a:spcPts val="100"/>
              </a:spcBef>
            </a:pPr>
            <a:r>
              <a:rPr sz="6000" spc="-80" dirty="0">
                <a:latin typeface="Cambria"/>
                <a:cs typeface="Cambria"/>
              </a:rPr>
              <a:t>Introduction</a:t>
            </a:r>
            <a:endParaRPr sz="6000">
              <a:latin typeface="Cambria"/>
              <a:cs typeface="Cambria"/>
            </a:endParaRPr>
          </a:p>
        </p:txBody>
      </p:sp>
      <p:pic>
        <p:nvPicPr>
          <p:cNvPr id="7" name="object 7"/>
          <p:cNvPicPr/>
          <p:nvPr/>
        </p:nvPicPr>
        <p:blipFill>
          <a:blip r:embed="rId3" cstate="print"/>
          <a:stretch>
            <a:fillRect/>
          </a:stretch>
        </p:blipFill>
        <p:spPr>
          <a:xfrm>
            <a:off x="11588737" y="5227409"/>
            <a:ext cx="1716798" cy="262026"/>
          </a:xfrm>
          <a:prstGeom prst="rect">
            <a:avLst/>
          </a:prstGeom>
        </p:spPr>
      </p:pic>
      <p:sp>
        <p:nvSpPr>
          <p:cNvPr id="8" name="object 8"/>
          <p:cNvSpPr txBox="1"/>
          <p:nvPr/>
        </p:nvSpPr>
        <p:spPr>
          <a:xfrm>
            <a:off x="9617265" y="3409340"/>
            <a:ext cx="7204075" cy="2580640"/>
          </a:xfrm>
          <a:prstGeom prst="rect">
            <a:avLst/>
          </a:prstGeom>
        </p:spPr>
        <p:txBody>
          <a:bodyPr vert="horz" wrap="square" lIns="0" tIns="8890" rIns="0" bIns="0" rtlCol="0">
            <a:spAutoFit/>
          </a:bodyPr>
          <a:lstStyle/>
          <a:p>
            <a:pPr marL="12700" marR="5080">
              <a:lnSpc>
                <a:spcPct val="100499"/>
              </a:lnSpc>
              <a:spcBef>
                <a:spcPts val="70"/>
              </a:spcBef>
            </a:pPr>
            <a:r>
              <a:rPr sz="2750" spc="185" dirty="0">
                <a:solidFill>
                  <a:srgbClr val="332C2C"/>
                </a:solidFill>
                <a:latin typeface="Verdana"/>
                <a:cs typeface="Verdana"/>
              </a:rPr>
              <a:t>W</a:t>
            </a:r>
            <a:r>
              <a:rPr sz="2750" spc="20" dirty="0">
                <a:solidFill>
                  <a:srgbClr val="332C2C"/>
                </a:solidFill>
                <a:latin typeface="Verdana"/>
                <a:cs typeface="Verdana"/>
              </a:rPr>
              <a:t>e</a:t>
            </a:r>
            <a:r>
              <a:rPr sz="2750" spc="-20" dirty="0">
                <a:solidFill>
                  <a:srgbClr val="332C2C"/>
                </a:solidFill>
                <a:latin typeface="Verdana"/>
                <a:cs typeface="Verdana"/>
              </a:rPr>
              <a:t>l</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5" dirty="0">
                <a:solidFill>
                  <a:srgbClr val="332C2C"/>
                </a:solidFill>
                <a:latin typeface="Verdana"/>
                <a:cs typeface="Verdana"/>
              </a:rPr>
              <a:t>e</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375" dirty="0">
                <a:solidFill>
                  <a:srgbClr val="332C2C"/>
                </a:solidFill>
                <a:latin typeface="Verdana"/>
                <a:cs typeface="Verdana"/>
              </a:rPr>
              <a:t>I</a:t>
            </a:r>
            <a:r>
              <a:rPr sz="2850" i="1" spc="225" dirty="0">
                <a:solidFill>
                  <a:srgbClr val="332C2C"/>
                </a:solidFill>
                <a:latin typeface="Verdana"/>
                <a:cs typeface="Verdana"/>
              </a:rPr>
              <a:t>P</a:t>
            </a:r>
            <a:r>
              <a:rPr sz="2850" i="1" spc="35" dirty="0">
                <a:solidFill>
                  <a:srgbClr val="332C2C"/>
                </a:solidFill>
                <a:latin typeface="Verdana"/>
                <a:cs typeface="Verdana"/>
              </a:rPr>
              <a:t>L</a:t>
            </a:r>
            <a:r>
              <a:rPr sz="2850" i="1" spc="-285" dirty="0">
                <a:solidFill>
                  <a:srgbClr val="332C2C"/>
                </a:solidFill>
                <a:latin typeface="Verdana"/>
                <a:cs typeface="Verdana"/>
              </a:rPr>
              <a:t> </a:t>
            </a:r>
            <a:r>
              <a:rPr sz="2850" i="1" spc="-150" dirty="0">
                <a:solidFill>
                  <a:srgbClr val="332C2C"/>
                </a:solidFill>
                <a:latin typeface="Verdana"/>
                <a:cs typeface="Verdana"/>
              </a:rPr>
              <a:t>s</a:t>
            </a:r>
            <a:r>
              <a:rPr sz="2850" i="1" spc="35" dirty="0">
                <a:solidFill>
                  <a:srgbClr val="332C2C"/>
                </a:solidFill>
                <a:latin typeface="Verdana"/>
                <a:cs typeface="Verdana"/>
              </a:rPr>
              <a:t>c</a:t>
            </a:r>
            <a:r>
              <a:rPr sz="2850" i="1" spc="-10" dirty="0">
                <a:solidFill>
                  <a:srgbClr val="332C2C"/>
                </a:solidFill>
                <a:latin typeface="Verdana"/>
                <a:cs typeface="Verdana"/>
              </a:rPr>
              <a:t>o</a:t>
            </a:r>
            <a:r>
              <a:rPr sz="2850" i="1" spc="-155" dirty="0">
                <a:solidFill>
                  <a:srgbClr val="332C2C"/>
                </a:solidFill>
                <a:latin typeface="Verdana"/>
                <a:cs typeface="Verdana"/>
              </a:rPr>
              <a:t>r</a:t>
            </a:r>
            <a:r>
              <a:rPr sz="2850" i="1" spc="-25" dirty="0">
                <a:solidFill>
                  <a:srgbClr val="332C2C"/>
                </a:solidFill>
                <a:latin typeface="Verdana"/>
                <a:cs typeface="Verdana"/>
              </a:rPr>
              <a:t>e  </a:t>
            </a:r>
            <a:r>
              <a:rPr sz="2850" i="1" spc="85" dirty="0">
                <a:solidFill>
                  <a:srgbClr val="332C2C"/>
                </a:solidFill>
                <a:latin typeface="Verdana"/>
                <a:cs typeface="Verdana"/>
              </a:rPr>
              <a:t>p</a:t>
            </a:r>
            <a:r>
              <a:rPr sz="2850" i="1" spc="-155" dirty="0">
                <a:solidFill>
                  <a:srgbClr val="332C2C"/>
                </a:solidFill>
                <a:latin typeface="Verdana"/>
                <a:cs typeface="Verdana"/>
              </a:rPr>
              <a:t>r</a:t>
            </a:r>
            <a:r>
              <a:rPr sz="2850" i="1" spc="-40" dirty="0">
                <a:solidFill>
                  <a:srgbClr val="332C2C"/>
                </a:solidFill>
                <a:latin typeface="Verdana"/>
                <a:cs typeface="Verdana"/>
              </a:rPr>
              <a:t>e</a:t>
            </a:r>
            <a:r>
              <a:rPr sz="2850" i="1" spc="85" dirty="0">
                <a:solidFill>
                  <a:srgbClr val="332C2C"/>
                </a:solidFill>
                <a:latin typeface="Verdana"/>
                <a:cs typeface="Verdana"/>
              </a:rPr>
              <a:t>d</a:t>
            </a:r>
            <a:r>
              <a:rPr sz="2850" i="1" spc="-50" dirty="0">
                <a:solidFill>
                  <a:srgbClr val="332C2C"/>
                </a:solidFill>
                <a:latin typeface="Verdana"/>
                <a:cs typeface="Verdana"/>
              </a:rPr>
              <a:t>i</a:t>
            </a:r>
            <a:r>
              <a:rPr sz="2850" i="1" spc="80" dirty="0">
                <a:solidFill>
                  <a:srgbClr val="332C2C"/>
                </a:solidFill>
                <a:latin typeface="Verdana"/>
                <a:cs typeface="Verdana"/>
              </a:rPr>
              <a:t>c</a:t>
            </a:r>
            <a:r>
              <a:rPr sz="2850" i="1" spc="-10" dirty="0">
                <a:solidFill>
                  <a:srgbClr val="332C2C"/>
                </a:solidFill>
                <a:latin typeface="Verdana"/>
                <a:cs typeface="Verdana"/>
              </a:rPr>
              <a:t>t</a:t>
            </a:r>
            <a:r>
              <a:rPr sz="2850" i="1" spc="-50" dirty="0">
                <a:solidFill>
                  <a:srgbClr val="332C2C"/>
                </a:solidFill>
                <a:latin typeface="Verdana"/>
                <a:cs typeface="Verdana"/>
              </a:rPr>
              <a:t>i</a:t>
            </a:r>
            <a:r>
              <a:rPr sz="2850" i="1" spc="-10" dirty="0">
                <a:solidFill>
                  <a:srgbClr val="332C2C"/>
                </a:solidFill>
                <a:latin typeface="Verdana"/>
                <a:cs typeface="Verdana"/>
              </a:rPr>
              <a:t>o</a:t>
            </a:r>
            <a:r>
              <a:rPr sz="2850" i="1" spc="50" dirty="0">
                <a:solidFill>
                  <a:srgbClr val="332C2C"/>
                </a:solidFill>
                <a:latin typeface="Verdana"/>
                <a:cs typeface="Verdana"/>
              </a:rPr>
              <a:t>n</a:t>
            </a:r>
            <a:r>
              <a:rPr sz="2850" i="1" spc="-145" dirty="0">
                <a:solidFill>
                  <a:srgbClr val="332C2C"/>
                </a:solidFill>
                <a:latin typeface="Verdana"/>
                <a:cs typeface="Verdana"/>
              </a:rPr>
              <a:t>s</a:t>
            </a:r>
            <a:r>
              <a:rPr sz="2750" spc="-370" dirty="0">
                <a:solidFill>
                  <a:srgbClr val="332C2C"/>
                </a:solidFill>
                <a:latin typeface="Verdana"/>
                <a:cs typeface="Verdana"/>
              </a:rPr>
              <a:t>!</a:t>
            </a:r>
            <a:r>
              <a:rPr sz="2750" spc="-250" dirty="0">
                <a:solidFill>
                  <a:srgbClr val="332C2C"/>
                </a:solidFill>
                <a:latin typeface="Verdana"/>
                <a:cs typeface="Verdana"/>
              </a:rPr>
              <a:t> </a:t>
            </a:r>
            <a:r>
              <a:rPr sz="2750" spc="-335"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a:t>
            </a:r>
            <a:r>
              <a:rPr sz="2750" spc="20" dirty="0">
                <a:solidFill>
                  <a:srgbClr val="332C2C"/>
                </a:solidFill>
                <a:latin typeface="Verdana"/>
                <a:cs typeface="Verdana"/>
              </a:rPr>
              <a:t>e</a:t>
            </a:r>
            <a:r>
              <a:rPr sz="2750" spc="114" dirty="0">
                <a:solidFill>
                  <a:srgbClr val="332C2C"/>
                </a:solidFill>
                <a:latin typeface="Verdana"/>
                <a:cs typeface="Verdana"/>
              </a:rPr>
              <a:t>n</a:t>
            </a:r>
            <a:r>
              <a:rPr sz="2750" spc="30" dirty="0">
                <a:solidFill>
                  <a:srgbClr val="332C2C"/>
                </a:solidFill>
                <a:latin typeface="Verdana"/>
                <a:cs typeface="Verdana"/>
              </a:rPr>
              <a:t>t</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420" dirty="0">
                <a:solidFill>
                  <a:srgbClr val="332C2C"/>
                </a:solidFill>
                <a:latin typeface="Verdana"/>
                <a:cs typeface="Verdana"/>
              </a:rPr>
              <a:t>,</a:t>
            </a:r>
            <a:r>
              <a:rPr sz="2750" spc="-250" dirty="0">
                <a:solidFill>
                  <a:srgbClr val="332C2C"/>
                </a:solidFill>
                <a:latin typeface="Verdana"/>
                <a:cs typeface="Verdana"/>
              </a:rPr>
              <a:t> </a:t>
            </a:r>
            <a:r>
              <a:rPr sz="2750" spc="125" dirty="0">
                <a:solidFill>
                  <a:srgbClr val="332C2C"/>
                </a:solidFill>
                <a:latin typeface="Verdana"/>
                <a:cs typeface="Verdana"/>
              </a:rPr>
              <a:t>w</a:t>
            </a:r>
            <a:r>
              <a:rPr sz="2750" spc="25" dirty="0">
                <a:solidFill>
                  <a:srgbClr val="332C2C"/>
                </a:solidFill>
                <a:latin typeface="Verdana"/>
                <a:cs typeface="Verdana"/>
              </a:rPr>
              <a:t>e</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ill  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95" dirty="0">
                <a:solidFill>
                  <a:srgbClr val="332C2C"/>
                </a:solidFill>
                <a:latin typeface="Verdana"/>
                <a:cs typeface="Verdana"/>
              </a:rPr>
              <a:t>s</a:t>
            </a:r>
            <a:r>
              <a:rPr sz="2750" spc="90" dirty="0">
                <a:solidFill>
                  <a:srgbClr val="332C2C"/>
                </a:solidFill>
                <a:latin typeface="Verdana"/>
                <a:cs typeface="Verdana"/>
              </a:rPr>
              <a:t>c</a:t>
            </a:r>
            <a:r>
              <a:rPr sz="2750" spc="-20" dirty="0">
                <a:solidFill>
                  <a:srgbClr val="332C2C"/>
                </a:solidFill>
                <a:latin typeface="Verdana"/>
                <a:cs typeface="Verdana"/>
              </a:rPr>
              <a:t>i</a:t>
            </a:r>
            <a:r>
              <a:rPr sz="2750" spc="114" dirty="0">
                <a:solidFill>
                  <a:srgbClr val="332C2C"/>
                </a:solidFill>
                <a:latin typeface="Verdana"/>
                <a:cs typeface="Verdana"/>
              </a:rPr>
              <a:t>n</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95" dirty="0">
                <a:solidFill>
                  <a:srgbClr val="332C2C"/>
                </a:solidFill>
                <a:latin typeface="Verdana"/>
                <a:cs typeface="Verdana"/>
              </a:rPr>
              <a:t>y</a:t>
            </a:r>
            <a:r>
              <a:rPr sz="2750" spc="30" dirty="0">
                <a:solidFill>
                  <a:srgbClr val="332C2C"/>
                </a:solidFill>
                <a:latin typeface="Verdana"/>
                <a:cs typeface="Verdana"/>
              </a:rPr>
              <a:t>t</a:t>
            </a:r>
            <a:r>
              <a:rPr sz="2750" spc="-20" dirty="0">
                <a:solidFill>
                  <a:srgbClr val="332C2C"/>
                </a:solidFill>
                <a:latin typeface="Verdana"/>
                <a:cs typeface="Verdana"/>
              </a:rPr>
              <a:t>i</a:t>
            </a:r>
            <a:r>
              <a:rPr sz="2750" spc="110" dirty="0">
                <a:solidFill>
                  <a:srgbClr val="332C2C"/>
                </a:solidFill>
                <a:latin typeface="Verdana"/>
                <a:cs typeface="Verdana"/>
              </a:rPr>
              <a:t>c</a:t>
            </a:r>
            <a:r>
              <a:rPr sz="2750" spc="-90" dirty="0">
                <a:solidFill>
                  <a:srgbClr val="332C2C"/>
                </a:solidFill>
                <a:latin typeface="Verdana"/>
                <a:cs typeface="Verdana"/>
              </a:rPr>
              <a:t>s</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05" dirty="0">
                <a:solidFill>
                  <a:srgbClr val="332C2C"/>
                </a:solidFill>
                <a:latin typeface="Verdana"/>
                <a:cs typeface="Verdana"/>
              </a:rPr>
              <a:t>u</a:t>
            </a:r>
            <a:r>
              <a:rPr sz="2750" spc="114" dirty="0">
                <a:solidFill>
                  <a:srgbClr val="332C2C"/>
                </a:solidFill>
                <a:latin typeface="Verdana"/>
                <a:cs typeface="Verdana"/>
              </a:rPr>
              <a:t>n</a:t>
            </a:r>
            <a:r>
              <a:rPr sz="2750" spc="85" dirty="0">
                <a:solidFill>
                  <a:srgbClr val="332C2C"/>
                </a:solidFill>
                <a:latin typeface="Verdana"/>
                <a:cs typeface="Verdana"/>
              </a:rPr>
              <a:t>c</a:t>
            </a:r>
            <a:r>
              <a:rPr sz="2750" spc="10" dirty="0">
                <a:solidFill>
                  <a:srgbClr val="332C2C"/>
                </a:solidFill>
                <a:latin typeface="Verdana"/>
                <a:cs typeface="Verdana"/>
              </a:rPr>
              <a:t>o</a:t>
            </a:r>
            <a:r>
              <a:rPr sz="2750" spc="-180" dirty="0">
                <a:solidFill>
                  <a:srgbClr val="332C2C"/>
                </a:solidFill>
                <a:latin typeface="Verdana"/>
                <a:cs typeface="Verdana"/>
              </a:rPr>
              <a:t>v</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95" dirty="0">
                <a:solidFill>
                  <a:srgbClr val="332C2C"/>
                </a:solidFill>
                <a:latin typeface="Verdana"/>
                <a:cs typeface="Verdana"/>
              </a:rPr>
              <a:t>s</a:t>
            </a:r>
            <a:r>
              <a:rPr sz="2750" spc="20" dirty="0">
                <a:solidFill>
                  <a:srgbClr val="332C2C"/>
                </a:solidFill>
                <a:latin typeface="Verdana"/>
                <a:cs typeface="Verdana"/>
              </a:rPr>
              <a:t>e</a:t>
            </a:r>
            <a:r>
              <a:rPr sz="2750" spc="110" dirty="0">
                <a:solidFill>
                  <a:srgbClr val="332C2C"/>
                </a:solidFill>
                <a:latin typeface="Verdana"/>
                <a:cs typeface="Verdana"/>
              </a:rPr>
              <a:t>c</a:t>
            </a:r>
            <a:r>
              <a:rPr sz="2750" spc="-110" dirty="0">
                <a:solidFill>
                  <a:srgbClr val="332C2C"/>
                </a:solidFill>
                <a:latin typeface="Verdana"/>
                <a:cs typeface="Verdana"/>
              </a:rPr>
              <a:t>r</a:t>
            </a:r>
            <a:r>
              <a:rPr sz="2750" spc="20" dirty="0">
                <a:solidFill>
                  <a:srgbClr val="332C2C"/>
                </a:solidFill>
                <a:latin typeface="Verdana"/>
                <a:cs typeface="Verdana"/>
              </a:rPr>
              <a:t>e</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b</a:t>
            </a:r>
            <a:r>
              <a:rPr sz="2750" spc="20" dirty="0">
                <a:solidFill>
                  <a:srgbClr val="332C2C"/>
                </a:solidFill>
                <a:latin typeface="Verdana"/>
                <a:cs typeface="Verdana"/>
              </a:rPr>
              <a:t>e</a:t>
            </a:r>
            <a:r>
              <a:rPr sz="2750" spc="114" dirty="0">
                <a:solidFill>
                  <a:srgbClr val="332C2C"/>
                </a:solidFill>
                <a:latin typeface="Verdana"/>
                <a:cs typeface="Verdana"/>
              </a:rPr>
              <a:t>h</a:t>
            </a:r>
            <a:r>
              <a:rPr sz="2750" spc="-20" dirty="0">
                <a:solidFill>
                  <a:srgbClr val="332C2C"/>
                </a:solidFill>
                <a:latin typeface="Verdana"/>
                <a:cs typeface="Verdana"/>
              </a:rPr>
              <a:t>i</a:t>
            </a:r>
            <a:r>
              <a:rPr sz="2750" spc="114" dirty="0">
                <a:solidFill>
                  <a:srgbClr val="332C2C"/>
                </a:solidFill>
                <a:latin typeface="Verdana"/>
                <a:cs typeface="Verdana"/>
              </a:rPr>
              <a:t>n</a:t>
            </a:r>
            <a:r>
              <a:rPr sz="2750" spc="105" dirty="0">
                <a:solidFill>
                  <a:srgbClr val="332C2C"/>
                </a:solidFill>
                <a:latin typeface="Verdana"/>
                <a:cs typeface="Verdana"/>
              </a:rPr>
              <a:t>d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0" dirty="0">
                <a:solidFill>
                  <a:srgbClr val="332C2C"/>
                </a:solidFill>
                <a:latin typeface="Verdana"/>
                <a:cs typeface="Verdana"/>
              </a:rPr>
              <a:t>G</a:t>
            </a:r>
            <a:r>
              <a:rPr sz="2750" spc="20" dirty="0">
                <a:solidFill>
                  <a:srgbClr val="332C2C"/>
                </a:solidFill>
                <a:latin typeface="Verdana"/>
                <a:cs typeface="Verdana"/>
              </a:rPr>
              <a:t>e</a:t>
            </a:r>
            <a:r>
              <a:rPr sz="2750" spc="35" dirty="0">
                <a:solidFill>
                  <a:srgbClr val="332C2C"/>
                </a:solidFill>
                <a:latin typeface="Verdana"/>
                <a:cs typeface="Verdana"/>
              </a:rPr>
              <a:t>t</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35" dirty="0">
                <a:solidFill>
                  <a:srgbClr val="332C2C"/>
                </a:solidFill>
                <a:latin typeface="Verdana"/>
                <a:cs typeface="Verdana"/>
              </a:rPr>
              <a:t>a</a:t>
            </a:r>
            <a:r>
              <a:rPr sz="2750" spc="145" dirty="0">
                <a:solidFill>
                  <a:srgbClr val="332C2C"/>
                </a:solidFill>
                <a:latin typeface="Verdana"/>
                <a:cs typeface="Verdana"/>
              </a:rPr>
              <a:t>d</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45" dirty="0">
                <a:solidFill>
                  <a:srgbClr val="332C2C"/>
                </a:solidFill>
                <a:latin typeface="Verdana"/>
                <a:cs typeface="Verdana"/>
              </a:rPr>
              <a:t>d</a:t>
            </a:r>
            <a:r>
              <a:rPr sz="2750" spc="-20" dirty="0">
                <a:solidFill>
                  <a:srgbClr val="332C2C"/>
                </a:solidFill>
                <a:latin typeface="Verdana"/>
                <a:cs typeface="Verdana"/>
              </a:rPr>
              <a:t>i</a:t>
            </a:r>
            <a:r>
              <a:rPr sz="2750" spc="-180" dirty="0">
                <a:solidFill>
                  <a:srgbClr val="332C2C"/>
                </a:solidFill>
                <a:latin typeface="Verdana"/>
                <a:cs typeface="Verdana"/>
              </a:rPr>
              <a:t>v</a:t>
            </a:r>
            <a:r>
              <a:rPr sz="2750" spc="15" dirty="0">
                <a:solidFill>
                  <a:srgbClr val="332C2C"/>
                </a:solidFill>
                <a:latin typeface="Verdana"/>
                <a:cs typeface="Verdana"/>
              </a:rPr>
              <a:t>e  </a:t>
            </a:r>
            <a:r>
              <a:rPr sz="2750" spc="-20" dirty="0">
                <a:solidFill>
                  <a:srgbClr val="332C2C"/>
                </a:solidFill>
                <a:latin typeface="Verdana"/>
                <a:cs typeface="Verdana"/>
              </a:rPr>
              <a:t>i</a:t>
            </a:r>
            <a:r>
              <a:rPr sz="2750" spc="114" dirty="0">
                <a:solidFill>
                  <a:srgbClr val="332C2C"/>
                </a:solidFill>
                <a:latin typeface="Verdana"/>
                <a:cs typeface="Verdana"/>
              </a:rPr>
              <a:t>n</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5" dirty="0">
                <a:solidFill>
                  <a:srgbClr val="332C2C"/>
                </a:solidFill>
                <a:latin typeface="Verdana"/>
                <a:cs typeface="Verdana"/>
              </a:rPr>
              <a:t>a</a:t>
            </a:r>
            <a:r>
              <a:rPr sz="2750" spc="-175" dirty="0">
                <a:solidFill>
                  <a:srgbClr val="332C2C"/>
                </a:solidFill>
                <a:latin typeface="Verdana"/>
                <a:cs typeface="Verdana"/>
              </a:rPr>
              <a:t>-</a:t>
            </a:r>
            <a:r>
              <a:rPr sz="2750" spc="145" dirty="0">
                <a:solidFill>
                  <a:srgbClr val="332C2C"/>
                </a:solidFill>
                <a:latin typeface="Verdana"/>
                <a:cs typeface="Verdana"/>
              </a:rPr>
              <a:t>d</a:t>
            </a:r>
            <a:r>
              <a:rPr sz="2750" spc="-95" dirty="0">
                <a:solidFill>
                  <a:srgbClr val="332C2C"/>
                </a:solidFill>
                <a:latin typeface="Verdana"/>
                <a:cs typeface="Verdana"/>
              </a:rPr>
              <a:t>r</a:t>
            </a:r>
            <a:r>
              <a:rPr sz="2750" spc="-20" dirty="0">
                <a:solidFill>
                  <a:srgbClr val="332C2C"/>
                </a:solidFill>
                <a:latin typeface="Verdana"/>
                <a:cs typeface="Verdana"/>
              </a:rPr>
              <a:t>i</a:t>
            </a:r>
            <a:r>
              <a:rPr sz="2750" spc="-180" dirty="0">
                <a:solidFill>
                  <a:srgbClr val="332C2C"/>
                </a:solidFill>
                <a:latin typeface="Verdana"/>
                <a:cs typeface="Verdana"/>
              </a:rPr>
              <a:t>v</a:t>
            </a:r>
            <a:r>
              <a:rPr sz="2750" spc="20" dirty="0">
                <a:solidFill>
                  <a:srgbClr val="332C2C"/>
                </a:solidFill>
                <a:latin typeface="Verdana"/>
                <a:cs typeface="Verdana"/>
              </a:rPr>
              <a:t>e</a:t>
            </a:r>
            <a:r>
              <a:rPr sz="2750" spc="120" dirty="0">
                <a:solidFill>
                  <a:srgbClr val="332C2C"/>
                </a:solidFill>
                <a:latin typeface="Verdana"/>
                <a:cs typeface="Verdana"/>
              </a:rPr>
              <a:t>n</a:t>
            </a:r>
            <a:r>
              <a:rPr sz="2750" spc="-250" dirty="0">
                <a:solidFill>
                  <a:srgbClr val="332C2C"/>
                </a:solidFill>
                <a:latin typeface="Verdana"/>
                <a:cs typeface="Verdana"/>
              </a:rPr>
              <a:t> </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l</a:t>
            </a:r>
            <a:r>
              <a:rPr sz="2750" spc="150" dirty="0">
                <a:solidFill>
                  <a:srgbClr val="332C2C"/>
                </a:solidFill>
                <a:latin typeface="Verdana"/>
                <a:cs typeface="Verdana"/>
              </a:rPr>
              <a:t>d</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10" dirty="0">
                <a:solidFill>
                  <a:srgbClr val="332C2C"/>
                </a:solidFill>
                <a:latin typeface="Verdana"/>
                <a:cs typeface="Verdana"/>
              </a:rPr>
              <a:t>c</a:t>
            </a:r>
            <a:r>
              <a:rPr sz="2750" spc="-95" dirty="0">
                <a:solidFill>
                  <a:srgbClr val="332C2C"/>
                </a:solidFill>
                <a:latin typeface="Verdana"/>
                <a:cs typeface="Verdana"/>
              </a:rPr>
              <a:t>r</a:t>
            </a:r>
            <a:r>
              <a:rPr sz="2750" spc="-20" dirty="0">
                <a:solidFill>
                  <a:srgbClr val="332C2C"/>
                </a:solidFill>
                <a:latin typeface="Verdana"/>
                <a:cs typeface="Verdana"/>
              </a:rPr>
              <a:t>i</a:t>
            </a:r>
            <a:r>
              <a:rPr sz="2750" spc="90" dirty="0">
                <a:solidFill>
                  <a:srgbClr val="332C2C"/>
                </a:solidFill>
                <a:latin typeface="Verdana"/>
                <a:cs typeface="Verdana"/>
              </a:rPr>
              <a:t>c</a:t>
            </a:r>
            <a:r>
              <a:rPr sz="2750" spc="-35" dirty="0">
                <a:solidFill>
                  <a:srgbClr val="332C2C"/>
                </a:solidFill>
                <a:latin typeface="Verdana"/>
                <a:cs typeface="Verdana"/>
              </a:rPr>
              <a:t>k</a:t>
            </a:r>
            <a:r>
              <a:rPr sz="2750" spc="20" dirty="0">
                <a:solidFill>
                  <a:srgbClr val="332C2C"/>
                </a:solidFill>
                <a:latin typeface="Verdana"/>
                <a:cs typeface="Verdana"/>
              </a:rPr>
              <a:t>e</a:t>
            </a:r>
            <a:r>
              <a:rPr sz="2750" spc="30" dirty="0">
                <a:solidFill>
                  <a:srgbClr val="332C2C"/>
                </a:solidFill>
                <a:latin typeface="Verdana"/>
                <a:cs typeface="Verdana"/>
              </a:rPr>
              <a:t>t</a:t>
            </a:r>
            <a:r>
              <a:rPr sz="2750" spc="-370" dirty="0">
                <a:solidFill>
                  <a:srgbClr val="332C2C"/>
                </a:solidFill>
                <a:latin typeface="Verdana"/>
                <a:cs typeface="Verdana"/>
              </a:rPr>
              <a:t>!</a:t>
            </a:r>
            <a:endParaRPr sz="275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0376687" y="3945699"/>
            <a:ext cx="1716786" cy="262039"/>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spc="30" dirty="0"/>
              <a:t>Unleash </a:t>
            </a:r>
            <a:r>
              <a:rPr spc="55" dirty="0"/>
              <a:t>the </a:t>
            </a:r>
            <a:r>
              <a:rPr spc="30" dirty="0"/>
              <a:t>potential </a:t>
            </a:r>
            <a:r>
              <a:rPr spc="10" dirty="0"/>
              <a:t>of </a:t>
            </a:r>
            <a:r>
              <a:rPr sz="2850" i="1" spc="-25" dirty="0">
                <a:latin typeface="Verdana"/>
                <a:cs typeface="Verdana"/>
              </a:rPr>
              <a:t>data </a:t>
            </a:r>
            <a:r>
              <a:rPr sz="2850" i="1" spc="-55" dirty="0">
                <a:latin typeface="Verdana"/>
                <a:cs typeface="Verdana"/>
              </a:rPr>
              <a:t>analytics </a:t>
            </a:r>
            <a:r>
              <a:rPr spc="50" dirty="0"/>
              <a:t>in </a:t>
            </a:r>
            <a:r>
              <a:rPr spc="-955" dirty="0"/>
              <a:t> </a:t>
            </a:r>
            <a:r>
              <a:rPr spc="145" dirty="0"/>
              <a:t>p</a:t>
            </a:r>
            <a:r>
              <a:rPr spc="-110" dirty="0"/>
              <a:t>r</a:t>
            </a:r>
            <a:r>
              <a:rPr spc="20" dirty="0"/>
              <a:t>e</a:t>
            </a:r>
            <a:r>
              <a:rPr spc="145" dirty="0"/>
              <a:t>d</a:t>
            </a:r>
            <a:r>
              <a:rPr spc="-20" dirty="0"/>
              <a:t>i</a:t>
            </a:r>
            <a:r>
              <a:rPr spc="130" dirty="0"/>
              <a:t>c</a:t>
            </a:r>
            <a:r>
              <a:rPr spc="30" dirty="0"/>
              <a:t>t</a:t>
            </a:r>
            <a:r>
              <a:rPr spc="-20" dirty="0"/>
              <a:t>i</a:t>
            </a:r>
            <a:r>
              <a:rPr spc="114" dirty="0"/>
              <a:t>n</a:t>
            </a:r>
            <a:r>
              <a:rPr spc="170" dirty="0"/>
              <a:t>g</a:t>
            </a:r>
            <a:r>
              <a:rPr spc="-250"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0" dirty="0">
                <a:solidFill>
                  <a:srgbClr val="000000"/>
                </a:solidFill>
              </a:rPr>
              <a:t>e</a:t>
            </a:r>
            <a:r>
              <a:rPr spc="-90" dirty="0">
                <a:solidFill>
                  <a:srgbClr val="000000"/>
                </a:solidFill>
              </a:rPr>
              <a:t>s</a:t>
            </a:r>
            <a:r>
              <a:rPr spc="-420" dirty="0"/>
              <a:t>.</a:t>
            </a:r>
            <a:r>
              <a:rPr spc="-250" dirty="0"/>
              <a:t> </a:t>
            </a:r>
            <a:r>
              <a:rPr spc="185" dirty="0"/>
              <a:t>B</a:t>
            </a:r>
            <a:r>
              <a:rPr spc="-135" dirty="0"/>
              <a:t>y</a:t>
            </a:r>
            <a:r>
              <a:rPr spc="-250" dirty="0"/>
              <a:t> </a:t>
            </a:r>
            <a:r>
              <a:rPr spc="-35" dirty="0"/>
              <a:t>a</a:t>
            </a:r>
            <a:r>
              <a:rPr spc="114" dirty="0"/>
              <a:t>n</a:t>
            </a:r>
            <a:r>
              <a:rPr spc="-35" dirty="0"/>
              <a:t>a</a:t>
            </a:r>
            <a:r>
              <a:rPr spc="-20" dirty="0"/>
              <a:t>l</a:t>
            </a:r>
            <a:r>
              <a:rPr spc="-165" dirty="0"/>
              <a:t>y</a:t>
            </a:r>
            <a:r>
              <a:rPr spc="-45" dirty="0"/>
              <a:t>z</a:t>
            </a:r>
            <a:r>
              <a:rPr spc="-20" dirty="0"/>
              <a:t>i</a:t>
            </a:r>
            <a:r>
              <a:rPr spc="114" dirty="0"/>
              <a:t>n</a:t>
            </a:r>
            <a:r>
              <a:rPr spc="120" dirty="0"/>
              <a:t>g  </a:t>
            </a:r>
            <a:r>
              <a:rPr spc="-5" dirty="0"/>
              <a:t>historical</a:t>
            </a:r>
            <a:r>
              <a:rPr spc="-250" dirty="0"/>
              <a:t> </a:t>
            </a:r>
            <a:r>
              <a:rPr spc="80" dirty="0"/>
              <a:t>match</a:t>
            </a:r>
            <a:r>
              <a:rPr spc="-245" dirty="0"/>
              <a:t> </a:t>
            </a:r>
            <a:r>
              <a:rPr spc="-60" dirty="0"/>
              <a:t>data,</a:t>
            </a:r>
            <a:r>
              <a:rPr spc="-245" dirty="0"/>
              <a:t> </a:t>
            </a:r>
            <a:r>
              <a:rPr spc="-30" dirty="0"/>
              <a:t>player</a:t>
            </a:r>
            <a:r>
              <a:rPr spc="-245" dirty="0"/>
              <a:t> </a:t>
            </a:r>
            <a:r>
              <a:rPr dirty="0"/>
              <a:t>performance, </a:t>
            </a:r>
            <a:r>
              <a:rPr spc="-955" dirty="0"/>
              <a:t> </a:t>
            </a:r>
            <a:r>
              <a:rPr spc="-35" dirty="0"/>
              <a:t>a</a:t>
            </a:r>
            <a:r>
              <a:rPr spc="114" dirty="0"/>
              <a:t>n</a:t>
            </a:r>
            <a:r>
              <a:rPr spc="150" dirty="0"/>
              <a:t>d</a:t>
            </a:r>
            <a:r>
              <a:rPr spc="-250" dirty="0"/>
              <a:t> </a:t>
            </a:r>
            <a:r>
              <a:rPr spc="145" dirty="0"/>
              <a:t>p</a:t>
            </a:r>
            <a:r>
              <a:rPr spc="-20" dirty="0"/>
              <a:t>it</a:t>
            </a:r>
            <a:r>
              <a:rPr spc="90" dirty="0"/>
              <a:t>c</a:t>
            </a:r>
            <a:r>
              <a:rPr spc="120" dirty="0"/>
              <a:t>h</a:t>
            </a:r>
            <a:r>
              <a:rPr spc="-250" dirty="0"/>
              <a:t> </a:t>
            </a:r>
            <a:r>
              <a:rPr spc="90" dirty="0"/>
              <a:t>c</a:t>
            </a:r>
            <a:r>
              <a:rPr spc="50" dirty="0"/>
              <a:t>o</a:t>
            </a:r>
            <a:r>
              <a:rPr spc="114" dirty="0"/>
              <a:t>n</a:t>
            </a:r>
            <a:r>
              <a:rPr spc="145" dirty="0"/>
              <a:t>d</a:t>
            </a:r>
            <a:r>
              <a:rPr spc="-20" dirty="0"/>
              <a:t>i</a:t>
            </a:r>
            <a:r>
              <a:rPr spc="30" dirty="0"/>
              <a:t>t</a:t>
            </a:r>
            <a:r>
              <a:rPr spc="-20" dirty="0"/>
              <a:t>i</a:t>
            </a:r>
            <a:r>
              <a:rPr spc="50" dirty="0"/>
              <a:t>o</a:t>
            </a:r>
            <a:r>
              <a:rPr spc="114" dirty="0"/>
              <a:t>n</a:t>
            </a:r>
            <a:r>
              <a:rPr spc="-95" dirty="0"/>
              <a:t>s</a:t>
            </a:r>
            <a:r>
              <a:rPr spc="-420" dirty="0"/>
              <a:t>,</a:t>
            </a:r>
            <a:r>
              <a:rPr spc="-250" dirty="0"/>
              <a:t> </a:t>
            </a:r>
            <a:r>
              <a:rPr spc="125" dirty="0"/>
              <a:t>w</a:t>
            </a:r>
            <a:r>
              <a:rPr spc="25" dirty="0"/>
              <a:t>e</a:t>
            </a:r>
            <a:r>
              <a:rPr spc="-250" dirty="0"/>
              <a:t> </a:t>
            </a:r>
            <a:r>
              <a:rPr spc="110" dirty="0"/>
              <a:t>c</a:t>
            </a:r>
            <a:r>
              <a:rPr spc="-35" dirty="0"/>
              <a:t>a</a:t>
            </a:r>
            <a:r>
              <a:rPr spc="120" dirty="0"/>
              <a:t>n</a:t>
            </a:r>
            <a:r>
              <a:rPr spc="-250" dirty="0"/>
              <a:t> </a:t>
            </a:r>
            <a:r>
              <a:rPr spc="105" dirty="0"/>
              <a:t>u</a:t>
            </a:r>
            <a:r>
              <a:rPr spc="114" dirty="0"/>
              <a:t>n</a:t>
            </a:r>
            <a:r>
              <a:rPr spc="90" dirty="0"/>
              <a:t>c</a:t>
            </a:r>
            <a:r>
              <a:rPr spc="10" dirty="0"/>
              <a:t>o</a:t>
            </a:r>
            <a:r>
              <a:rPr spc="-180" dirty="0"/>
              <a:t>v</a:t>
            </a:r>
            <a:r>
              <a:rPr spc="20" dirty="0"/>
              <a:t>e</a:t>
            </a:r>
            <a:r>
              <a:rPr spc="-65" dirty="0"/>
              <a:t>r  </a:t>
            </a:r>
            <a:r>
              <a:rPr spc="-180" dirty="0"/>
              <a:t>v</a:t>
            </a:r>
            <a:r>
              <a:rPr spc="-35" dirty="0"/>
              <a:t>a</a:t>
            </a:r>
            <a:r>
              <a:rPr spc="-20" dirty="0"/>
              <a:t>l</a:t>
            </a:r>
            <a:r>
              <a:rPr spc="105" dirty="0"/>
              <a:t>u</a:t>
            </a:r>
            <a:r>
              <a:rPr spc="-35" dirty="0"/>
              <a:t>a</a:t>
            </a:r>
            <a:r>
              <a:rPr spc="145" dirty="0"/>
              <a:t>b</a:t>
            </a:r>
            <a:r>
              <a:rPr spc="-20" dirty="0"/>
              <a:t>l</a:t>
            </a:r>
            <a:r>
              <a:rPr spc="25" dirty="0"/>
              <a:t>e</a:t>
            </a:r>
            <a:r>
              <a:rPr spc="-250" dirty="0"/>
              <a:t> </a:t>
            </a:r>
            <a:r>
              <a:rPr spc="-20" dirty="0"/>
              <a:t>i</a:t>
            </a:r>
            <a:r>
              <a:rPr spc="114" dirty="0"/>
              <a:t>n</a:t>
            </a:r>
            <a:r>
              <a:rPr spc="-95" dirty="0"/>
              <a:t>s</a:t>
            </a:r>
            <a:r>
              <a:rPr spc="-20" dirty="0"/>
              <a:t>i</a:t>
            </a:r>
            <a:r>
              <a:rPr spc="165" dirty="0"/>
              <a:t>g</a:t>
            </a:r>
            <a:r>
              <a:rPr spc="114" dirty="0"/>
              <a:t>h</a:t>
            </a:r>
            <a:r>
              <a:rPr spc="30" dirty="0"/>
              <a:t>t</a:t>
            </a:r>
            <a:r>
              <a:rPr spc="-90" dirty="0"/>
              <a:t>s</a:t>
            </a:r>
            <a:r>
              <a:rPr spc="-250" dirty="0"/>
              <a:t> </a:t>
            </a:r>
            <a:r>
              <a:rPr spc="-20" dirty="0"/>
              <a:t>t</a:t>
            </a:r>
            <a:r>
              <a:rPr spc="55" dirty="0"/>
              <a:t>o</a:t>
            </a:r>
            <a:r>
              <a:rPr spc="-250" dirty="0"/>
              <a:t> </a:t>
            </a:r>
            <a:r>
              <a:rPr spc="-60" dirty="0"/>
              <a:t>f</a:t>
            </a:r>
            <a:r>
              <a:rPr spc="50" dirty="0"/>
              <a:t>o</a:t>
            </a:r>
            <a:r>
              <a:rPr spc="-110" dirty="0"/>
              <a:t>r</a:t>
            </a:r>
            <a:r>
              <a:rPr spc="20" dirty="0"/>
              <a:t>e</a:t>
            </a:r>
            <a:r>
              <a:rPr spc="110" dirty="0"/>
              <a:t>c</a:t>
            </a:r>
            <a:r>
              <a:rPr spc="-35" dirty="0"/>
              <a:t>a</a:t>
            </a:r>
            <a:r>
              <a:rPr spc="-95" dirty="0"/>
              <a:t>s</a:t>
            </a:r>
            <a:r>
              <a:rPr spc="35" dirty="0"/>
              <a:t>t</a:t>
            </a:r>
            <a:r>
              <a:rPr spc="-250" dirty="0"/>
              <a:t> </a:t>
            </a:r>
            <a:r>
              <a:rPr spc="30" dirty="0"/>
              <a:t>t</a:t>
            </a:r>
            <a:r>
              <a:rPr spc="114" dirty="0"/>
              <a:t>h</a:t>
            </a:r>
            <a:r>
              <a:rPr spc="25" dirty="0"/>
              <a:t>e</a:t>
            </a:r>
            <a:r>
              <a:rPr spc="-250" dirty="0"/>
              <a:t> </a:t>
            </a:r>
            <a:r>
              <a:rPr spc="50" dirty="0"/>
              <a:t>o</a:t>
            </a:r>
            <a:r>
              <a:rPr spc="105" dirty="0"/>
              <a:t>u</a:t>
            </a:r>
            <a:r>
              <a:rPr spc="-20" dirty="0"/>
              <a:t>t</a:t>
            </a:r>
            <a:r>
              <a:rPr spc="85" dirty="0"/>
              <a:t>c</a:t>
            </a:r>
            <a:r>
              <a:rPr spc="50" dirty="0"/>
              <a:t>o</a:t>
            </a:r>
            <a:r>
              <a:rPr spc="240" dirty="0"/>
              <a:t>m</a:t>
            </a:r>
            <a:r>
              <a:rPr spc="15" dirty="0"/>
              <a:t>e  </a:t>
            </a:r>
            <a:r>
              <a:rPr spc="50" dirty="0"/>
              <a:t>o</a:t>
            </a:r>
            <a:r>
              <a:rPr spc="-35" dirty="0"/>
              <a:t>f</a:t>
            </a:r>
            <a:r>
              <a:rPr spc="-250" dirty="0"/>
              <a:t> </a:t>
            </a:r>
            <a:r>
              <a:rPr spc="-335" dirty="0"/>
              <a:t>I</a:t>
            </a:r>
            <a:r>
              <a:rPr spc="290" dirty="0"/>
              <a:t>P</a:t>
            </a:r>
            <a:r>
              <a:rPr spc="90" dirty="0"/>
              <a:t>L</a:t>
            </a:r>
            <a:r>
              <a:rPr spc="-250" dirty="0"/>
              <a:t> </a:t>
            </a:r>
            <a:r>
              <a:rPr spc="240" dirty="0"/>
              <a:t>m</a:t>
            </a:r>
            <a:r>
              <a:rPr spc="-35" dirty="0"/>
              <a:t>a</a:t>
            </a:r>
            <a:r>
              <a:rPr spc="-20" dirty="0"/>
              <a:t>t</a:t>
            </a:r>
            <a:r>
              <a:rPr spc="90" dirty="0"/>
              <a:t>c</a:t>
            </a:r>
            <a:r>
              <a:rPr spc="114" dirty="0"/>
              <a:t>h</a:t>
            </a:r>
            <a:r>
              <a:rPr spc="20" dirty="0"/>
              <a:t>e</a:t>
            </a:r>
            <a:r>
              <a:rPr spc="-95" dirty="0"/>
              <a:t>s</a:t>
            </a:r>
            <a:r>
              <a:rPr spc="-420" dirty="0"/>
              <a:t>.</a:t>
            </a:r>
            <a:endParaRPr sz="2850">
              <a:latin typeface="Verdana"/>
              <a:cs typeface="Verdana"/>
            </a:endParaRPr>
          </a:p>
        </p:txBody>
      </p:sp>
      <p:sp>
        <p:nvSpPr>
          <p:cNvPr id="10" name="object 10"/>
          <p:cNvSpPr txBox="1">
            <a:spLocks noGrp="1"/>
          </p:cNvSpPr>
          <p:nvPr>
            <p:ph type="title"/>
          </p:nvPr>
        </p:nvSpPr>
        <p:spPr>
          <a:xfrm>
            <a:off x="8381037" y="1429499"/>
            <a:ext cx="5701665" cy="939800"/>
          </a:xfrm>
          <a:prstGeom prst="rect">
            <a:avLst/>
          </a:prstGeom>
        </p:spPr>
        <p:txBody>
          <a:bodyPr vert="horz" wrap="square" lIns="0" tIns="12700" rIns="0" bIns="0" rtlCol="0">
            <a:spAutoFit/>
          </a:bodyPr>
          <a:lstStyle/>
          <a:p>
            <a:pPr marL="12700">
              <a:lnSpc>
                <a:spcPct val="100000"/>
              </a:lnSpc>
              <a:spcBef>
                <a:spcPts val="100"/>
              </a:spcBef>
            </a:pPr>
            <a:r>
              <a:rPr sz="6000" spc="-130" dirty="0">
                <a:latin typeface="Cambria"/>
                <a:cs typeface="Cambria"/>
              </a:rPr>
              <a:t>The</a:t>
            </a:r>
            <a:r>
              <a:rPr sz="6000" spc="-180" dirty="0">
                <a:latin typeface="Cambria"/>
                <a:cs typeface="Cambria"/>
              </a:rPr>
              <a:t> </a:t>
            </a:r>
            <a:r>
              <a:rPr sz="6000" spc="-250" dirty="0">
                <a:latin typeface="Cambria"/>
                <a:cs typeface="Cambria"/>
              </a:rPr>
              <a:t>Power</a:t>
            </a:r>
            <a:r>
              <a:rPr sz="6000" spc="-180" dirty="0">
                <a:latin typeface="Cambria"/>
                <a:cs typeface="Cambria"/>
              </a:rPr>
              <a:t> </a:t>
            </a:r>
            <a:r>
              <a:rPr sz="6000" spc="-80" dirty="0">
                <a:latin typeface="Cambria"/>
                <a:cs typeface="Cambria"/>
              </a:rPr>
              <a:t>of</a:t>
            </a:r>
            <a:r>
              <a:rPr sz="6000" spc="-185" dirty="0">
                <a:latin typeface="Cambria"/>
                <a:cs typeface="Cambria"/>
              </a:rPr>
              <a:t> </a:t>
            </a:r>
            <a:r>
              <a:rPr sz="6000" spc="-75" dirty="0">
                <a:latin typeface="Cambria"/>
                <a:cs typeface="Cambria"/>
              </a:rPr>
              <a:t>Data</a:t>
            </a:r>
            <a:endParaRPr sz="600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3584194" y="4808423"/>
            <a:ext cx="1716773" cy="262039"/>
          </a:xfrm>
          <a:prstGeom prst="rect">
            <a:avLst/>
          </a:prstGeom>
        </p:spPr>
      </p:pic>
      <p:sp>
        <p:nvSpPr>
          <p:cNvPr id="9" name="object 9"/>
          <p:cNvSpPr txBox="1"/>
          <p:nvPr/>
        </p:nvSpPr>
        <p:spPr>
          <a:xfrm>
            <a:off x="1612747" y="3418979"/>
            <a:ext cx="7285355" cy="2580640"/>
          </a:xfrm>
          <a:prstGeom prst="rect">
            <a:avLst/>
          </a:prstGeom>
        </p:spPr>
        <p:txBody>
          <a:bodyPr vert="horz" wrap="square" lIns="0" tIns="6350" rIns="0" bIns="0" rtlCol="0">
            <a:spAutoFit/>
          </a:bodyPr>
          <a:lstStyle/>
          <a:p>
            <a:pPr marL="12700" marR="5080">
              <a:lnSpc>
                <a:spcPct val="101200"/>
              </a:lnSpc>
              <a:spcBef>
                <a:spcPts val="50"/>
              </a:spcBef>
            </a:pPr>
            <a:r>
              <a:rPr sz="2750" spc="60" dirty="0">
                <a:solidFill>
                  <a:srgbClr val="332C2C"/>
                </a:solidFill>
                <a:latin typeface="Verdana"/>
                <a:cs typeface="Verdana"/>
              </a:rPr>
              <a:t>Understanding </a:t>
            </a:r>
            <a:r>
              <a:rPr sz="2750" spc="55" dirty="0">
                <a:solidFill>
                  <a:srgbClr val="332C2C"/>
                </a:solidFill>
                <a:latin typeface="Verdana"/>
                <a:cs typeface="Verdana"/>
              </a:rPr>
              <a:t>the </a:t>
            </a:r>
            <a:r>
              <a:rPr sz="2850" i="1" spc="25" dirty="0">
                <a:solidFill>
                  <a:srgbClr val="332C2C"/>
                </a:solidFill>
                <a:latin typeface="Verdana"/>
                <a:cs typeface="Verdana"/>
              </a:rPr>
              <a:t>impact </a:t>
            </a:r>
            <a:r>
              <a:rPr sz="2850" i="1" spc="-40" dirty="0">
                <a:solidFill>
                  <a:srgbClr val="332C2C"/>
                </a:solidFill>
                <a:latin typeface="Verdana"/>
                <a:cs typeface="Verdana"/>
              </a:rPr>
              <a:t>of </a:t>
            </a:r>
            <a:r>
              <a:rPr sz="2850" i="1" spc="-114" dirty="0">
                <a:solidFill>
                  <a:srgbClr val="332C2C"/>
                </a:solidFill>
                <a:latin typeface="Verdana"/>
                <a:cs typeface="Verdana"/>
              </a:rPr>
              <a:t>key </a:t>
            </a:r>
            <a:r>
              <a:rPr sz="2850" i="1" spc="-65" dirty="0">
                <a:solidFill>
                  <a:srgbClr val="332C2C"/>
                </a:solidFill>
                <a:latin typeface="Verdana"/>
                <a:cs typeface="Verdana"/>
              </a:rPr>
              <a:t>factors </a:t>
            </a:r>
            <a:r>
              <a:rPr sz="2850" i="1" spc="-990" dirty="0">
                <a:solidFill>
                  <a:srgbClr val="332C2C"/>
                </a:solidFill>
                <a:latin typeface="Verdana"/>
                <a:cs typeface="Verdana"/>
              </a:rPr>
              <a:t> </a:t>
            </a:r>
            <a:r>
              <a:rPr sz="2750" spc="55" dirty="0">
                <a:solidFill>
                  <a:srgbClr val="332C2C"/>
                </a:solidFill>
                <a:latin typeface="Verdana"/>
                <a:cs typeface="Verdana"/>
              </a:rPr>
              <a:t>such</a:t>
            </a:r>
            <a:r>
              <a:rPr sz="2750" spc="-250" dirty="0">
                <a:solidFill>
                  <a:srgbClr val="332C2C"/>
                </a:solidFill>
                <a:latin typeface="Verdana"/>
                <a:cs typeface="Verdana"/>
              </a:rPr>
              <a:t> </a:t>
            </a:r>
            <a:r>
              <a:rPr sz="2750" spc="-60" dirty="0">
                <a:solidFill>
                  <a:srgbClr val="332C2C"/>
                </a:solidFill>
                <a:latin typeface="Verdana"/>
                <a:cs typeface="Verdana"/>
              </a:rPr>
              <a:t>as</a:t>
            </a:r>
            <a:r>
              <a:rPr sz="2750" spc="-245" dirty="0">
                <a:solidFill>
                  <a:srgbClr val="332C2C"/>
                </a:solidFill>
                <a:latin typeface="Verdana"/>
                <a:cs typeface="Verdana"/>
              </a:rPr>
              <a:t> </a:t>
            </a:r>
            <a:r>
              <a:rPr sz="2750" spc="55" dirty="0">
                <a:solidFill>
                  <a:srgbClr val="332C2C"/>
                </a:solidFill>
                <a:latin typeface="Verdana"/>
                <a:cs typeface="Verdana"/>
              </a:rPr>
              <a:t>batting</a:t>
            </a:r>
            <a:r>
              <a:rPr sz="2750" spc="-250" dirty="0">
                <a:solidFill>
                  <a:srgbClr val="332C2C"/>
                </a:solidFill>
                <a:latin typeface="Verdana"/>
                <a:cs typeface="Verdana"/>
              </a:rPr>
              <a:t> </a:t>
            </a:r>
            <a:r>
              <a:rPr sz="2750" spc="-70" dirty="0">
                <a:solidFill>
                  <a:srgbClr val="332C2C"/>
                </a:solidFill>
                <a:latin typeface="Verdana"/>
                <a:cs typeface="Verdana"/>
              </a:rPr>
              <a:t>order,</a:t>
            </a:r>
            <a:r>
              <a:rPr sz="2750" spc="-245" dirty="0">
                <a:solidFill>
                  <a:srgbClr val="332C2C"/>
                </a:solidFill>
                <a:latin typeface="Verdana"/>
                <a:cs typeface="Verdana"/>
              </a:rPr>
              <a:t> </a:t>
            </a:r>
            <a:r>
              <a:rPr sz="2750" spc="80" dirty="0">
                <a:solidFill>
                  <a:srgbClr val="332C2C"/>
                </a:solidFill>
                <a:latin typeface="Verdana"/>
                <a:cs typeface="Verdana"/>
              </a:rPr>
              <a:t>bowling</a:t>
            </a:r>
            <a:r>
              <a:rPr sz="2750" spc="-250" dirty="0">
                <a:solidFill>
                  <a:srgbClr val="332C2C"/>
                </a:solidFill>
                <a:latin typeface="Verdana"/>
                <a:cs typeface="Verdana"/>
              </a:rPr>
              <a:t> </a:t>
            </a:r>
            <a:r>
              <a:rPr sz="2750" spc="-60" dirty="0">
                <a:solidFill>
                  <a:srgbClr val="332C2C"/>
                </a:solidFill>
                <a:latin typeface="Verdana"/>
                <a:cs typeface="Verdana"/>
              </a:rPr>
              <a:t>strategies, </a:t>
            </a:r>
            <a:r>
              <a:rPr sz="2750" spc="-9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150" dirty="0">
                <a:solidFill>
                  <a:srgbClr val="332C2C"/>
                </a:solidFill>
                <a:latin typeface="Verdana"/>
                <a:cs typeface="Verdana"/>
              </a:rPr>
              <a:t>d</a:t>
            </a:r>
            <a:r>
              <a:rPr sz="2750" spc="-250" dirty="0">
                <a:solidFill>
                  <a:srgbClr val="332C2C"/>
                </a:solidFill>
                <a:latin typeface="Verdana"/>
                <a:cs typeface="Verdana"/>
              </a:rPr>
              <a:t> </a:t>
            </a:r>
            <a:r>
              <a:rPr sz="2750" spc="125" dirty="0">
                <a:solidFill>
                  <a:srgbClr val="332C2C"/>
                </a:solidFill>
                <a:latin typeface="Verdana"/>
                <a:cs typeface="Verdana"/>
              </a:rPr>
              <a:t>w</a:t>
            </a:r>
            <a:r>
              <a:rPr sz="2750" spc="-20" dirty="0">
                <a:solidFill>
                  <a:srgbClr val="332C2C"/>
                </a:solidFill>
                <a:latin typeface="Verdana"/>
                <a:cs typeface="Verdana"/>
              </a:rPr>
              <a:t>e</a:t>
            </a:r>
            <a:r>
              <a:rPr sz="2750" spc="-35" dirty="0">
                <a:solidFill>
                  <a:srgbClr val="332C2C"/>
                </a:solidFill>
                <a:latin typeface="Verdana"/>
                <a:cs typeface="Verdana"/>
              </a:rPr>
              <a:t>a</a:t>
            </a:r>
            <a:r>
              <a:rPr sz="2750" spc="3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70" dirty="0">
                <a:solidFill>
                  <a:srgbClr val="332C2C"/>
                </a:solidFill>
                <a:latin typeface="Verdana"/>
                <a:cs typeface="Verdana"/>
              </a:rPr>
              <a:t>r</a:t>
            </a:r>
            <a:r>
              <a:rPr sz="2750" spc="-250" dirty="0">
                <a:solidFill>
                  <a:srgbClr val="332C2C"/>
                </a:solidFill>
                <a:latin typeface="Verdana"/>
                <a:cs typeface="Verdana"/>
              </a:rPr>
              <a:t> </a:t>
            </a:r>
            <a:r>
              <a:rPr sz="2750" spc="90" dirty="0">
                <a:solidFill>
                  <a:srgbClr val="332C2C"/>
                </a:solidFill>
                <a:latin typeface="Verdana"/>
                <a:cs typeface="Verdana"/>
              </a:rPr>
              <a:t>c</a:t>
            </a:r>
            <a:r>
              <a:rPr sz="2750" spc="50" dirty="0">
                <a:solidFill>
                  <a:srgbClr val="332C2C"/>
                </a:solidFill>
                <a:latin typeface="Verdana"/>
                <a:cs typeface="Verdana"/>
              </a:rPr>
              <a:t>o</a:t>
            </a:r>
            <a:r>
              <a:rPr sz="2750" spc="114" dirty="0">
                <a:solidFill>
                  <a:srgbClr val="332C2C"/>
                </a:solidFill>
                <a:latin typeface="Verdana"/>
                <a:cs typeface="Verdana"/>
              </a:rPr>
              <a:t>n</a:t>
            </a:r>
            <a:r>
              <a:rPr sz="2750" spc="145" dirty="0">
                <a:solidFill>
                  <a:srgbClr val="332C2C"/>
                </a:solidFill>
                <a:latin typeface="Verdana"/>
                <a:cs typeface="Verdana"/>
              </a:rPr>
              <a:t>d</a:t>
            </a:r>
            <a:r>
              <a:rPr sz="2750" spc="-20" dirty="0">
                <a:solidFill>
                  <a:srgbClr val="332C2C"/>
                </a:solidFill>
                <a:latin typeface="Verdana"/>
                <a:cs typeface="Verdana"/>
              </a:rPr>
              <a:t>i</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14" dirty="0">
                <a:solidFill>
                  <a:srgbClr val="332C2C"/>
                </a:solidFill>
                <a:latin typeface="Verdana"/>
                <a:cs typeface="Verdana"/>
              </a:rPr>
              <a:t>n</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75" dirty="0">
                <a:solidFill>
                  <a:srgbClr val="332C2C"/>
                </a:solidFill>
                <a:latin typeface="Verdana"/>
                <a:cs typeface="Verdana"/>
              </a:rPr>
              <a:t>r</a:t>
            </a:r>
            <a:r>
              <a:rPr sz="2750" spc="105" dirty="0">
                <a:solidFill>
                  <a:srgbClr val="332C2C"/>
                </a:solidFill>
                <a:latin typeface="Verdana"/>
                <a:cs typeface="Verdana"/>
              </a:rPr>
              <a:t>u</a:t>
            </a:r>
            <a:r>
              <a:rPr sz="2750" spc="90" dirty="0">
                <a:solidFill>
                  <a:srgbClr val="332C2C"/>
                </a:solidFill>
                <a:latin typeface="Verdana"/>
                <a:cs typeface="Verdana"/>
              </a:rPr>
              <a:t>c</a:t>
            </a:r>
            <a:r>
              <a:rPr sz="2750" spc="-20" dirty="0">
                <a:solidFill>
                  <a:srgbClr val="332C2C"/>
                </a:solidFill>
                <a:latin typeface="Verdana"/>
                <a:cs typeface="Verdana"/>
              </a:rPr>
              <a:t>i</a:t>
            </a:r>
            <a:r>
              <a:rPr sz="2750" spc="-35" dirty="0">
                <a:solidFill>
                  <a:srgbClr val="332C2C"/>
                </a:solidFill>
                <a:latin typeface="Verdana"/>
                <a:cs typeface="Verdana"/>
              </a:rPr>
              <a:t>a</a:t>
            </a:r>
            <a:r>
              <a:rPr sz="2750" spc="-15" dirty="0">
                <a:solidFill>
                  <a:srgbClr val="332C2C"/>
                </a:solidFill>
                <a:latin typeface="Verdana"/>
                <a:cs typeface="Verdana"/>
              </a:rPr>
              <a:t>l</a:t>
            </a:r>
            <a:r>
              <a:rPr sz="2750" spc="-250" dirty="0">
                <a:solidFill>
                  <a:srgbClr val="332C2C"/>
                </a:solidFill>
                <a:latin typeface="Verdana"/>
                <a:cs typeface="Verdana"/>
              </a:rPr>
              <a:t> </a:t>
            </a:r>
            <a:r>
              <a:rPr sz="2750" spc="-20" dirty="0">
                <a:solidFill>
                  <a:srgbClr val="332C2C"/>
                </a:solidFill>
                <a:latin typeface="Verdana"/>
                <a:cs typeface="Verdana"/>
              </a:rPr>
              <a:t>i</a:t>
            </a:r>
            <a:r>
              <a:rPr sz="2750" spc="85" dirty="0">
                <a:solidFill>
                  <a:srgbClr val="332C2C"/>
                </a:solidFill>
                <a:latin typeface="Verdana"/>
                <a:cs typeface="Verdana"/>
              </a:rPr>
              <a:t>n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50"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120" dirty="0">
                <a:solidFill>
                  <a:srgbClr val="332C2C"/>
                </a:solidFill>
                <a:latin typeface="Verdana"/>
                <a:cs typeface="Verdana"/>
              </a:rPr>
              <a:t>T</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25" dirty="0">
                <a:solidFill>
                  <a:srgbClr val="332C2C"/>
                </a:solidFill>
                <a:latin typeface="Verdana"/>
                <a:cs typeface="Verdana"/>
              </a:rPr>
              <a:t>e</a:t>
            </a:r>
            <a:r>
              <a:rPr sz="2750" spc="-250" dirty="0">
                <a:solidFill>
                  <a:srgbClr val="332C2C"/>
                </a:solidFill>
                <a:latin typeface="Verdana"/>
                <a:cs typeface="Verdana"/>
              </a:rPr>
              <a:t> </a:t>
            </a:r>
            <a:r>
              <a:rPr sz="2750" spc="-65" dirty="0">
                <a:solidFill>
                  <a:srgbClr val="332C2C"/>
                </a:solidFill>
                <a:latin typeface="Verdana"/>
                <a:cs typeface="Verdana"/>
              </a:rPr>
              <a:t>f</a:t>
            </a:r>
            <a:r>
              <a:rPr sz="2750" spc="-35" dirty="0">
                <a:solidFill>
                  <a:srgbClr val="332C2C"/>
                </a:solidFill>
                <a:latin typeface="Verdana"/>
                <a:cs typeface="Verdana"/>
              </a:rPr>
              <a:t>a</a:t>
            </a:r>
            <a:r>
              <a:rPr sz="2750" spc="130" dirty="0">
                <a:solidFill>
                  <a:srgbClr val="332C2C"/>
                </a:solidFill>
                <a:latin typeface="Verdana"/>
                <a:cs typeface="Verdana"/>
              </a:rPr>
              <a:t>c</a:t>
            </a:r>
            <a:r>
              <a:rPr sz="2750" spc="-20" dirty="0">
                <a:solidFill>
                  <a:srgbClr val="332C2C"/>
                </a:solidFill>
                <a:latin typeface="Verdana"/>
                <a:cs typeface="Verdana"/>
              </a:rPr>
              <a:t>t</a:t>
            </a:r>
            <a:r>
              <a:rPr sz="2750" spc="50" dirty="0">
                <a:solidFill>
                  <a:srgbClr val="332C2C"/>
                </a:solidFill>
                <a:latin typeface="Verdana"/>
                <a:cs typeface="Verdana"/>
              </a:rPr>
              <a:t>o</a:t>
            </a:r>
            <a:r>
              <a:rPr sz="2750" spc="-80" dirty="0">
                <a:solidFill>
                  <a:srgbClr val="332C2C"/>
                </a:solidFill>
                <a:latin typeface="Verdana"/>
                <a:cs typeface="Verdana"/>
              </a:rPr>
              <a:t>r</a:t>
            </a:r>
            <a:r>
              <a:rPr sz="2750" spc="-90" dirty="0">
                <a:solidFill>
                  <a:srgbClr val="332C2C"/>
                </a:solidFill>
                <a:latin typeface="Verdana"/>
                <a:cs typeface="Verdana"/>
              </a:rPr>
              <a:t>s</a:t>
            </a:r>
            <a:r>
              <a:rPr sz="2750" spc="-250" dirty="0">
                <a:solidFill>
                  <a:srgbClr val="332C2C"/>
                </a:solidFill>
                <a:latin typeface="Verdana"/>
                <a:cs typeface="Verdana"/>
              </a:rPr>
              <a:t> </a:t>
            </a:r>
            <a:r>
              <a:rPr sz="2750" spc="145" dirty="0">
                <a:solidFill>
                  <a:srgbClr val="332C2C"/>
                </a:solidFill>
                <a:latin typeface="Verdana"/>
                <a:cs typeface="Verdana"/>
              </a:rPr>
              <a:t>p</a:t>
            </a:r>
            <a:r>
              <a:rPr sz="2750" spc="-20" dirty="0">
                <a:solidFill>
                  <a:srgbClr val="332C2C"/>
                </a:solidFill>
                <a:latin typeface="Verdana"/>
                <a:cs typeface="Verdana"/>
              </a:rPr>
              <a:t>l</a:t>
            </a:r>
            <a:r>
              <a:rPr sz="2750" spc="-60" dirty="0">
                <a:solidFill>
                  <a:srgbClr val="332C2C"/>
                </a:solidFill>
                <a:latin typeface="Verdana"/>
                <a:cs typeface="Verdana"/>
              </a:rPr>
              <a:t>a</a:t>
            </a:r>
            <a:r>
              <a:rPr sz="2750" spc="-135" dirty="0">
                <a:solidFill>
                  <a:srgbClr val="332C2C"/>
                </a:solidFill>
                <a:latin typeface="Verdana"/>
                <a:cs typeface="Verdana"/>
              </a:rPr>
              <a:t>y</a:t>
            </a:r>
            <a:r>
              <a:rPr sz="2750" spc="-250" dirty="0">
                <a:solidFill>
                  <a:srgbClr val="332C2C"/>
                </a:solidFill>
                <a:latin typeface="Verdana"/>
                <a:cs typeface="Verdana"/>
              </a:rPr>
              <a:t> </a:t>
            </a:r>
            <a:r>
              <a:rPr sz="2750" spc="-20" dirty="0">
                <a:solidFill>
                  <a:srgbClr val="332C2C"/>
                </a:solidFill>
                <a:latin typeface="Verdana"/>
                <a:cs typeface="Verdana"/>
              </a:rPr>
              <a:t>a  </a:t>
            </a:r>
            <a:r>
              <a:rPr sz="2750" spc="30" dirty="0">
                <a:solidFill>
                  <a:srgbClr val="332C2C"/>
                </a:solidFill>
                <a:latin typeface="Verdana"/>
                <a:cs typeface="Verdana"/>
              </a:rPr>
              <a:t>signiﬁcant </a:t>
            </a:r>
            <a:r>
              <a:rPr sz="2750" spc="-15" dirty="0">
                <a:solidFill>
                  <a:srgbClr val="332C2C"/>
                </a:solidFill>
                <a:latin typeface="Verdana"/>
                <a:cs typeface="Verdana"/>
              </a:rPr>
              <a:t>role </a:t>
            </a:r>
            <a:r>
              <a:rPr sz="2750" spc="50" dirty="0">
                <a:solidFill>
                  <a:srgbClr val="332C2C"/>
                </a:solidFill>
                <a:latin typeface="Verdana"/>
                <a:cs typeface="Verdana"/>
              </a:rPr>
              <a:t>in </a:t>
            </a:r>
            <a:r>
              <a:rPr sz="2750" spc="60" dirty="0">
                <a:solidFill>
                  <a:srgbClr val="332C2C"/>
                </a:solidFill>
                <a:latin typeface="Verdana"/>
                <a:cs typeface="Verdana"/>
              </a:rPr>
              <a:t>determining </a:t>
            </a:r>
            <a:r>
              <a:rPr sz="2750" spc="55" dirty="0">
                <a:solidFill>
                  <a:srgbClr val="332C2C"/>
                </a:solidFill>
                <a:latin typeface="Verdana"/>
                <a:cs typeface="Verdana"/>
              </a:rPr>
              <a:t>the </a:t>
            </a:r>
            <a:r>
              <a:rPr sz="2750" spc="5" dirty="0">
                <a:solidFill>
                  <a:srgbClr val="332C2C"/>
                </a:solidFill>
                <a:latin typeface="Verdana"/>
                <a:cs typeface="Verdana"/>
              </a:rPr>
              <a:t>ﬁnal </a:t>
            </a:r>
            <a:r>
              <a:rPr sz="2750" spc="1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85"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5" dirty="0">
                <a:solidFill>
                  <a:srgbClr val="332C2C"/>
                </a:solidFill>
                <a:latin typeface="Verdana"/>
                <a:cs typeface="Verdana"/>
              </a:rPr>
              <a:t>e</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14" dirty="0">
                <a:solidFill>
                  <a:srgbClr val="332C2C"/>
                </a:solidFill>
                <a:latin typeface="Verdana"/>
                <a:cs typeface="Verdana"/>
              </a:rPr>
              <a:t>h</a:t>
            </a:r>
            <a:r>
              <a:rPr sz="2750" spc="20" dirty="0">
                <a:solidFill>
                  <a:srgbClr val="332C2C"/>
                </a:solidFill>
                <a:latin typeface="Verdana"/>
                <a:cs typeface="Verdana"/>
              </a:rPr>
              <a:t>e</a:t>
            </a:r>
            <a:r>
              <a:rPr sz="2750" spc="-95" dirty="0">
                <a:solidFill>
                  <a:srgbClr val="332C2C"/>
                </a:solidFill>
                <a:latin typeface="Verdana"/>
                <a:cs typeface="Verdana"/>
              </a:rPr>
              <a:t>s</a:t>
            </a:r>
            <a:r>
              <a:rPr sz="2750" spc="-420" dirty="0">
                <a:solidFill>
                  <a:srgbClr val="332C2C"/>
                </a:solidFill>
                <a:latin typeface="Verdana"/>
                <a:cs typeface="Verdana"/>
              </a:rPr>
              <a:t>.</a:t>
            </a:r>
            <a:endParaRPr sz="2750">
              <a:latin typeface="Verdana"/>
              <a:cs typeface="Verdana"/>
            </a:endParaRPr>
          </a:p>
        </p:txBody>
      </p:sp>
      <p:sp>
        <p:nvSpPr>
          <p:cNvPr id="10" name="object 10"/>
          <p:cNvSpPr txBox="1">
            <a:spLocks noGrp="1"/>
          </p:cNvSpPr>
          <p:nvPr>
            <p:ph type="title"/>
          </p:nvPr>
        </p:nvSpPr>
        <p:spPr>
          <a:xfrm>
            <a:off x="1586660" y="1444498"/>
            <a:ext cx="3654425" cy="939800"/>
          </a:xfrm>
          <a:prstGeom prst="rect">
            <a:avLst/>
          </a:prstGeom>
        </p:spPr>
        <p:txBody>
          <a:bodyPr vert="horz" wrap="square" lIns="0" tIns="12700" rIns="0" bIns="0" rtlCol="0">
            <a:spAutoFit/>
          </a:bodyPr>
          <a:lstStyle/>
          <a:p>
            <a:pPr marL="12700">
              <a:lnSpc>
                <a:spcPct val="100000"/>
              </a:lnSpc>
              <a:spcBef>
                <a:spcPts val="100"/>
              </a:spcBef>
            </a:pPr>
            <a:r>
              <a:rPr sz="6000" spc="-150" dirty="0">
                <a:latin typeface="Cambria"/>
                <a:cs typeface="Cambria"/>
              </a:rPr>
              <a:t>Ke</a:t>
            </a:r>
            <a:r>
              <a:rPr sz="6000" spc="-130" dirty="0">
                <a:latin typeface="Cambria"/>
                <a:cs typeface="Cambria"/>
              </a:rPr>
              <a:t>y</a:t>
            </a:r>
            <a:r>
              <a:rPr sz="6000" spc="-185" dirty="0">
                <a:latin typeface="Cambria"/>
                <a:cs typeface="Cambria"/>
              </a:rPr>
              <a:t> </a:t>
            </a:r>
            <a:r>
              <a:rPr sz="6000" spc="-140" dirty="0">
                <a:latin typeface="Cambria"/>
                <a:cs typeface="Cambria"/>
              </a:rPr>
              <a:t>Factors</a:t>
            </a:r>
            <a:endParaRPr sz="600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108"/>
            <a:ext cx="7204709" cy="7168515"/>
            <a:chOff x="11096307" y="3131108"/>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108"/>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6945020" y="3960698"/>
            <a:ext cx="1716786" cy="262039"/>
          </a:xfrm>
          <a:prstGeom prst="rect">
            <a:avLst/>
          </a:prstGeom>
        </p:spPr>
      </p:pic>
      <p:sp>
        <p:nvSpPr>
          <p:cNvPr id="9" name="object 9"/>
          <p:cNvSpPr txBox="1"/>
          <p:nvPr/>
        </p:nvSpPr>
        <p:spPr>
          <a:xfrm>
            <a:off x="1612738" y="3418979"/>
            <a:ext cx="7132320" cy="3009265"/>
          </a:xfrm>
          <a:prstGeom prst="rect">
            <a:avLst/>
          </a:prstGeom>
        </p:spPr>
        <p:txBody>
          <a:bodyPr vert="horz" wrap="square" lIns="0" tIns="7620" rIns="0" bIns="0" rtlCol="0">
            <a:spAutoFit/>
          </a:bodyPr>
          <a:lstStyle/>
          <a:p>
            <a:pPr marL="12700" marR="5080">
              <a:lnSpc>
                <a:spcPct val="100800"/>
              </a:lnSpc>
              <a:spcBef>
                <a:spcPts val="60"/>
              </a:spcBef>
            </a:pPr>
            <a:r>
              <a:rPr sz="2750" spc="55" dirty="0">
                <a:solidFill>
                  <a:srgbClr val="332C2C"/>
                </a:solidFill>
                <a:latin typeface="Verdana"/>
                <a:cs typeface="Verdana"/>
              </a:rPr>
              <a:t>E</a:t>
            </a:r>
            <a:r>
              <a:rPr sz="2750" spc="-165" dirty="0">
                <a:solidFill>
                  <a:srgbClr val="332C2C"/>
                </a:solidFill>
                <a:latin typeface="Verdana"/>
                <a:cs typeface="Verdana"/>
              </a:rPr>
              <a:t>x</a:t>
            </a:r>
            <a:r>
              <a:rPr sz="2750" spc="145" dirty="0">
                <a:solidFill>
                  <a:srgbClr val="332C2C"/>
                </a:solidFill>
                <a:latin typeface="Verdana"/>
                <a:cs typeface="Verdana"/>
              </a:rPr>
              <a:t>p</a:t>
            </a:r>
            <a:r>
              <a:rPr sz="2750" spc="-20" dirty="0">
                <a:solidFill>
                  <a:srgbClr val="332C2C"/>
                </a:solidFill>
                <a:latin typeface="Verdana"/>
                <a:cs typeface="Verdana"/>
              </a:rPr>
              <a:t>l</a:t>
            </a:r>
            <a:r>
              <a:rPr sz="2750" spc="50" dirty="0">
                <a:solidFill>
                  <a:srgbClr val="332C2C"/>
                </a:solidFill>
                <a:latin typeface="Verdana"/>
                <a:cs typeface="Verdana"/>
              </a:rPr>
              <a:t>o</a:t>
            </a:r>
            <a:r>
              <a:rPr sz="2750" spc="-110" dirty="0">
                <a:solidFill>
                  <a:srgbClr val="332C2C"/>
                </a:solidFill>
                <a:latin typeface="Verdana"/>
                <a:cs typeface="Verdana"/>
              </a:rPr>
              <a:t>r</a:t>
            </a:r>
            <a:r>
              <a:rPr sz="2750" spc="25" dirty="0">
                <a:solidFill>
                  <a:srgbClr val="332C2C"/>
                </a:solidFill>
                <a:latin typeface="Verdana"/>
                <a:cs typeface="Verdana"/>
              </a:rPr>
              <a:t>e</a:t>
            </a:r>
            <a:r>
              <a:rPr sz="2750" spc="-250" dirty="0">
                <a:solidFill>
                  <a:srgbClr val="332C2C"/>
                </a:solidFill>
                <a:latin typeface="Verdana"/>
                <a:cs typeface="Verdana"/>
              </a:rPr>
              <a:t> </a:t>
            </a:r>
            <a:r>
              <a:rPr sz="2750" spc="30" dirty="0">
                <a:solidFill>
                  <a:srgbClr val="332C2C"/>
                </a:solidFill>
                <a:latin typeface="Verdana"/>
                <a:cs typeface="Verdana"/>
              </a:rPr>
              <a:t>t</a:t>
            </a:r>
            <a:r>
              <a:rPr sz="2750" spc="114" dirty="0">
                <a:solidFill>
                  <a:srgbClr val="332C2C"/>
                </a:solidFill>
                <a:latin typeface="Verdana"/>
                <a:cs typeface="Verdana"/>
              </a:rPr>
              <a:t>h</a:t>
            </a:r>
            <a:r>
              <a:rPr sz="2750" spc="25" dirty="0">
                <a:solidFill>
                  <a:srgbClr val="332C2C"/>
                </a:solidFill>
                <a:latin typeface="Verdana"/>
                <a:cs typeface="Verdana"/>
              </a:rPr>
              <a:t>e</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pp</a:t>
            </a:r>
            <a:r>
              <a:rPr sz="2750" spc="-20" dirty="0">
                <a:solidFill>
                  <a:srgbClr val="332C2C"/>
                </a:solidFill>
                <a:latin typeface="Verdana"/>
                <a:cs typeface="Verdana"/>
              </a:rPr>
              <a:t>li</a:t>
            </a:r>
            <a:r>
              <a:rPr sz="2750" spc="110" dirty="0">
                <a:solidFill>
                  <a:srgbClr val="332C2C"/>
                </a:solidFill>
                <a:latin typeface="Verdana"/>
                <a:cs typeface="Verdana"/>
              </a:rPr>
              <a:t>c</a:t>
            </a:r>
            <a:r>
              <a:rPr sz="2750" spc="-35" dirty="0">
                <a:solidFill>
                  <a:srgbClr val="332C2C"/>
                </a:solidFill>
                <a:latin typeface="Verdana"/>
                <a:cs typeface="Verdana"/>
              </a:rPr>
              <a:t>a</a:t>
            </a:r>
            <a:r>
              <a:rPr sz="2750" spc="30" dirty="0">
                <a:solidFill>
                  <a:srgbClr val="332C2C"/>
                </a:solidFill>
                <a:latin typeface="Verdana"/>
                <a:cs typeface="Verdana"/>
              </a:rPr>
              <a:t>t</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45" dirty="0">
                <a:solidFill>
                  <a:srgbClr val="332C2C"/>
                </a:solidFill>
                <a:latin typeface="Verdana"/>
                <a:cs typeface="Verdana"/>
              </a:rPr>
              <a:t> </a:t>
            </a:r>
            <a:r>
              <a:rPr sz="2850" i="1" spc="145" dirty="0">
                <a:solidFill>
                  <a:srgbClr val="332C2C"/>
                </a:solidFill>
                <a:latin typeface="Verdana"/>
                <a:cs typeface="Verdana"/>
              </a:rPr>
              <a:t>m</a:t>
            </a:r>
            <a:r>
              <a:rPr sz="2850" i="1" spc="-95" dirty="0">
                <a:solidFill>
                  <a:srgbClr val="332C2C"/>
                </a:solidFill>
                <a:latin typeface="Verdana"/>
                <a:cs typeface="Verdana"/>
              </a:rPr>
              <a:t>a</a:t>
            </a:r>
            <a:r>
              <a:rPr sz="2850" i="1" spc="40" dirty="0">
                <a:solidFill>
                  <a:srgbClr val="332C2C"/>
                </a:solidFill>
                <a:latin typeface="Verdana"/>
                <a:cs typeface="Verdana"/>
              </a:rPr>
              <a:t>c</a:t>
            </a:r>
            <a:r>
              <a:rPr sz="2850" i="1" spc="50" dirty="0">
                <a:solidFill>
                  <a:srgbClr val="332C2C"/>
                </a:solidFill>
                <a:latin typeface="Verdana"/>
                <a:cs typeface="Verdana"/>
              </a:rPr>
              <a:t>h</a:t>
            </a:r>
            <a:r>
              <a:rPr sz="2850" i="1" spc="-50" dirty="0">
                <a:solidFill>
                  <a:srgbClr val="332C2C"/>
                </a:solidFill>
                <a:latin typeface="Verdana"/>
                <a:cs typeface="Verdana"/>
              </a:rPr>
              <a:t>i</a:t>
            </a:r>
            <a:r>
              <a:rPr sz="2850" i="1" spc="50" dirty="0">
                <a:solidFill>
                  <a:srgbClr val="332C2C"/>
                </a:solidFill>
                <a:latin typeface="Verdana"/>
                <a:cs typeface="Verdana"/>
              </a:rPr>
              <a:t>n</a:t>
            </a:r>
            <a:r>
              <a:rPr sz="2850" i="1" spc="-25" dirty="0">
                <a:solidFill>
                  <a:srgbClr val="332C2C"/>
                </a:solidFill>
                <a:latin typeface="Verdana"/>
                <a:cs typeface="Verdana"/>
              </a:rPr>
              <a:t>e  </a:t>
            </a:r>
            <a:r>
              <a:rPr sz="2850" i="1" spc="-50" dirty="0">
                <a:solidFill>
                  <a:srgbClr val="332C2C"/>
                </a:solidFill>
                <a:latin typeface="Verdana"/>
                <a:cs typeface="Verdana"/>
              </a:rPr>
              <a:t>l</a:t>
            </a:r>
            <a:r>
              <a:rPr sz="2850" i="1" spc="-80" dirty="0">
                <a:solidFill>
                  <a:srgbClr val="332C2C"/>
                </a:solidFill>
                <a:latin typeface="Verdana"/>
                <a:cs typeface="Verdana"/>
              </a:rPr>
              <a:t>e</a:t>
            </a:r>
            <a:r>
              <a:rPr sz="2850" i="1" spc="-95" dirty="0">
                <a:solidFill>
                  <a:srgbClr val="332C2C"/>
                </a:solidFill>
                <a:latin typeface="Verdana"/>
                <a:cs typeface="Verdana"/>
              </a:rPr>
              <a:t>a</a:t>
            </a:r>
            <a:r>
              <a:rPr sz="2850" i="1" spc="-140" dirty="0">
                <a:solidFill>
                  <a:srgbClr val="332C2C"/>
                </a:solidFill>
                <a:latin typeface="Verdana"/>
                <a:cs typeface="Verdana"/>
              </a:rPr>
              <a:t>r</a:t>
            </a:r>
            <a:r>
              <a:rPr sz="2850" i="1" spc="50" dirty="0">
                <a:solidFill>
                  <a:srgbClr val="332C2C"/>
                </a:solidFill>
                <a:latin typeface="Verdana"/>
                <a:cs typeface="Verdana"/>
              </a:rPr>
              <a:t>n</a:t>
            </a:r>
            <a:r>
              <a:rPr sz="2850" i="1" spc="-50" dirty="0">
                <a:solidFill>
                  <a:srgbClr val="332C2C"/>
                </a:solidFill>
                <a:latin typeface="Verdana"/>
                <a:cs typeface="Verdana"/>
              </a:rPr>
              <a:t>i</a:t>
            </a:r>
            <a:r>
              <a:rPr sz="2850" i="1" spc="50" dirty="0">
                <a:solidFill>
                  <a:srgbClr val="332C2C"/>
                </a:solidFill>
                <a:latin typeface="Verdana"/>
                <a:cs typeface="Verdana"/>
              </a:rPr>
              <a:t>n</a:t>
            </a:r>
            <a:r>
              <a:rPr sz="2850" i="1" spc="114" dirty="0">
                <a:solidFill>
                  <a:srgbClr val="332C2C"/>
                </a:solidFill>
                <a:latin typeface="Verdana"/>
                <a:cs typeface="Verdana"/>
              </a:rPr>
              <a:t>g</a:t>
            </a:r>
            <a:r>
              <a:rPr sz="2850" i="1" spc="-285" dirty="0">
                <a:solidFill>
                  <a:srgbClr val="332C2C"/>
                </a:solidFill>
                <a:latin typeface="Verdana"/>
                <a:cs typeface="Verdana"/>
              </a:rPr>
              <a:t> </a:t>
            </a:r>
            <a:r>
              <a:rPr sz="2850" i="1" spc="145" dirty="0">
                <a:solidFill>
                  <a:srgbClr val="332C2C"/>
                </a:solidFill>
                <a:latin typeface="Verdana"/>
                <a:cs typeface="Verdana"/>
              </a:rPr>
              <a:t>m</a:t>
            </a:r>
            <a:r>
              <a:rPr sz="2850" i="1" spc="-10" dirty="0">
                <a:solidFill>
                  <a:srgbClr val="332C2C"/>
                </a:solidFill>
                <a:latin typeface="Verdana"/>
                <a:cs typeface="Verdana"/>
              </a:rPr>
              <a:t>o</a:t>
            </a:r>
            <a:r>
              <a:rPr sz="2850" i="1" spc="85" dirty="0">
                <a:solidFill>
                  <a:srgbClr val="332C2C"/>
                </a:solidFill>
                <a:latin typeface="Verdana"/>
                <a:cs typeface="Verdana"/>
              </a:rPr>
              <a:t>d</a:t>
            </a:r>
            <a:r>
              <a:rPr sz="2850" i="1" spc="-40" dirty="0">
                <a:solidFill>
                  <a:srgbClr val="332C2C"/>
                </a:solidFill>
                <a:latin typeface="Verdana"/>
                <a:cs typeface="Verdana"/>
              </a:rPr>
              <a:t>e</a:t>
            </a:r>
            <a:r>
              <a:rPr sz="2850" i="1" spc="-50" dirty="0">
                <a:solidFill>
                  <a:srgbClr val="332C2C"/>
                </a:solidFill>
                <a:latin typeface="Verdana"/>
                <a:cs typeface="Verdana"/>
              </a:rPr>
              <a:t>l</a:t>
            </a:r>
            <a:r>
              <a:rPr sz="2850" i="1" spc="-145" dirty="0">
                <a:solidFill>
                  <a:srgbClr val="332C2C"/>
                </a:solidFill>
                <a:latin typeface="Verdana"/>
                <a:cs typeface="Verdana"/>
              </a:rPr>
              <a:t>s</a:t>
            </a:r>
            <a:r>
              <a:rPr sz="2850" i="1" spc="-280" dirty="0">
                <a:solidFill>
                  <a:srgbClr val="332C2C"/>
                </a:solidFill>
                <a:latin typeface="Verdana"/>
                <a:cs typeface="Verdana"/>
              </a:rPr>
              <a:t> </a:t>
            </a:r>
            <a:r>
              <a:rPr sz="2750" spc="-20" dirty="0">
                <a:solidFill>
                  <a:srgbClr val="332C2C"/>
                </a:solidFill>
                <a:latin typeface="Verdana"/>
                <a:cs typeface="Verdana"/>
              </a:rPr>
              <a:t>i</a:t>
            </a:r>
            <a:r>
              <a:rPr sz="2750" spc="120" dirty="0">
                <a:solidFill>
                  <a:srgbClr val="332C2C"/>
                </a:solidFill>
                <a:latin typeface="Verdana"/>
                <a:cs typeface="Verdana"/>
              </a:rPr>
              <a:t>n</a:t>
            </a:r>
            <a:r>
              <a:rPr sz="2750" spc="-250" dirty="0">
                <a:solidFill>
                  <a:srgbClr val="332C2C"/>
                </a:solidFill>
                <a:latin typeface="Verdana"/>
                <a:cs typeface="Verdana"/>
              </a:rPr>
              <a:t> </a:t>
            </a:r>
            <a:r>
              <a:rPr sz="2750" spc="145" dirty="0">
                <a:solidFill>
                  <a:srgbClr val="332C2C"/>
                </a:solidFill>
                <a:latin typeface="Verdana"/>
                <a:cs typeface="Verdana"/>
              </a:rPr>
              <a:t>p</a:t>
            </a:r>
            <a:r>
              <a:rPr sz="2750" spc="-110" dirty="0">
                <a:solidFill>
                  <a:srgbClr val="332C2C"/>
                </a:solidFill>
                <a:latin typeface="Verdana"/>
                <a:cs typeface="Verdana"/>
              </a:rPr>
              <a:t>r</a:t>
            </a:r>
            <a:r>
              <a:rPr sz="2750" spc="20" dirty="0">
                <a:solidFill>
                  <a:srgbClr val="332C2C"/>
                </a:solidFill>
                <a:latin typeface="Verdana"/>
                <a:cs typeface="Verdana"/>
              </a:rPr>
              <a:t>e</a:t>
            </a:r>
            <a:r>
              <a:rPr sz="2750" spc="145" dirty="0">
                <a:solidFill>
                  <a:srgbClr val="332C2C"/>
                </a:solidFill>
                <a:latin typeface="Verdana"/>
                <a:cs typeface="Verdana"/>
              </a:rPr>
              <a:t>d</a:t>
            </a:r>
            <a:r>
              <a:rPr sz="2750" spc="-20" dirty="0">
                <a:solidFill>
                  <a:srgbClr val="332C2C"/>
                </a:solidFill>
                <a:latin typeface="Verdana"/>
                <a:cs typeface="Verdana"/>
              </a:rPr>
              <a:t>i</a:t>
            </a:r>
            <a:r>
              <a:rPr sz="2750" spc="130" dirty="0">
                <a:solidFill>
                  <a:srgbClr val="332C2C"/>
                </a:solidFill>
                <a:latin typeface="Verdana"/>
                <a:cs typeface="Verdana"/>
              </a:rPr>
              <a:t>c</a:t>
            </a:r>
            <a:r>
              <a:rPr sz="2750" spc="30" dirty="0">
                <a:solidFill>
                  <a:srgbClr val="332C2C"/>
                </a:solidFill>
                <a:latin typeface="Verdana"/>
                <a:cs typeface="Verdana"/>
              </a:rPr>
              <a:t>t</a:t>
            </a:r>
            <a:r>
              <a:rPr sz="2750" spc="-20" dirty="0">
                <a:solidFill>
                  <a:srgbClr val="332C2C"/>
                </a:solidFill>
                <a:latin typeface="Verdana"/>
                <a:cs typeface="Verdana"/>
              </a:rPr>
              <a:t>i</a:t>
            </a:r>
            <a:r>
              <a:rPr sz="2750" spc="114" dirty="0">
                <a:solidFill>
                  <a:srgbClr val="332C2C"/>
                </a:solidFill>
                <a:latin typeface="Verdana"/>
                <a:cs typeface="Verdana"/>
              </a:rPr>
              <a:t>n</a:t>
            </a:r>
            <a:r>
              <a:rPr sz="2750" spc="170" dirty="0">
                <a:solidFill>
                  <a:srgbClr val="332C2C"/>
                </a:solidFill>
                <a:latin typeface="Verdana"/>
                <a:cs typeface="Verdana"/>
              </a:rPr>
              <a:t>g</a:t>
            </a:r>
            <a:r>
              <a:rPr sz="2750" spc="-245" dirty="0">
                <a:solidFill>
                  <a:srgbClr val="332C2C"/>
                </a:solidFill>
                <a:latin typeface="Verdana"/>
                <a:cs typeface="Verdana"/>
              </a:rPr>
              <a:t> </a:t>
            </a:r>
            <a:r>
              <a:rPr sz="2750" spc="-335" dirty="0">
                <a:latin typeface="Verdana"/>
                <a:cs typeface="Verdana"/>
              </a:rPr>
              <a:t>I</a:t>
            </a:r>
            <a:r>
              <a:rPr sz="2750" spc="290" dirty="0">
                <a:latin typeface="Verdana"/>
                <a:cs typeface="Verdana"/>
              </a:rPr>
              <a:t>P</a:t>
            </a:r>
            <a:r>
              <a:rPr sz="2750" spc="90" dirty="0">
                <a:latin typeface="Verdana"/>
                <a:cs typeface="Verdana"/>
              </a:rPr>
              <a:t>L</a:t>
            </a:r>
            <a:r>
              <a:rPr sz="2750" spc="-250" dirty="0">
                <a:latin typeface="Verdana"/>
                <a:cs typeface="Verdana"/>
              </a:rPr>
              <a:t> </a:t>
            </a:r>
            <a:r>
              <a:rPr sz="2750" spc="-95" dirty="0">
                <a:latin typeface="Verdana"/>
                <a:cs typeface="Verdana"/>
              </a:rPr>
              <a:t>s</a:t>
            </a:r>
            <a:r>
              <a:rPr sz="2750" spc="85" dirty="0">
                <a:latin typeface="Verdana"/>
                <a:cs typeface="Verdana"/>
              </a:rPr>
              <a:t>c</a:t>
            </a:r>
            <a:r>
              <a:rPr sz="2750" spc="50" dirty="0">
                <a:latin typeface="Verdana"/>
                <a:cs typeface="Verdana"/>
              </a:rPr>
              <a:t>o</a:t>
            </a:r>
            <a:r>
              <a:rPr sz="2750" spc="-110" dirty="0">
                <a:latin typeface="Verdana"/>
                <a:cs typeface="Verdana"/>
              </a:rPr>
              <a:t>r</a:t>
            </a:r>
            <a:r>
              <a:rPr sz="2750" spc="20" dirty="0">
                <a:latin typeface="Verdana"/>
                <a:cs typeface="Verdana"/>
              </a:rPr>
              <a:t>e</a:t>
            </a:r>
            <a:r>
              <a:rPr sz="2750" spc="-90" dirty="0">
                <a:latin typeface="Verdana"/>
                <a:cs typeface="Verdana"/>
              </a:rPr>
              <a:t>s</a:t>
            </a:r>
            <a:r>
              <a:rPr sz="2750" spc="-409" dirty="0">
                <a:solidFill>
                  <a:srgbClr val="332C2C"/>
                </a:solidFill>
                <a:latin typeface="Verdana"/>
                <a:cs typeface="Verdana"/>
              </a:rPr>
              <a:t>.  </a:t>
            </a:r>
            <a:r>
              <a:rPr sz="2750" spc="130" dirty="0">
                <a:solidFill>
                  <a:srgbClr val="332C2C"/>
                </a:solidFill>
                <a:latin typeface="Verdana"/>
                <a:cs typeface="Verdana"/>
              </a:rPr>
              <a:t>F</a:t>
            </a:r>
            <a:r>
              <a:rPr sz="2750" spc="-110" dirty="0">
                <a:solidFill>
                  <a:srgbClr val="332C2C"/>
                </a:solidFill>
                <a:latin typeface="Verdana"/>
                <a:cs typeface="Verdana"/>
              </a:rPr>
              <a:t>r</a:t>
            </a:r>
            <a:r>
              <a:rPr sz="2750" spc="50" dirty="0">
                <a:solidFill>
                  <a:srgbClr val="332C2C"/>
                </a:solidFill>
                <a:latin typeface="Verdana"/>
                <a:cs typeface="Verdana"/>
              </a:rPr>
              <a:t>o</a:t>
            </a:r>
            <a:r>
              <a:rPr sz="2750" spc="245" dirty="0">
                <a:solidFill>
                  <a:srgbClr val="332C2C"/>
                </a:solidFill>
                <a:latin typeface="Verdana"/>
                <a:cs typeface="Verdana"/>
              </a:rPr>
              <a:t>m</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165" dirty="0">
                <a:solidFill>
                  <a:srgbClr val="332C2C"/>
                </a:solidFill>
                <a:latin typeface="Verdana"/>
                <a:cs typeface="Verdana"/>
              </a:rPr>
              <a:t>g</a:t>
            </a:r>
            <a:r>
              <a:rPr sz="2750" spc="-110" dirty="0">
                <a:solidFill>
                  <a:srgbClr val="332C2C"/>
                </a:solidFill>
                <a:latin typeface="Verdana"/>
                <a:cs typeface="Verdana"/>
              </a:rPr>
              <a:t>r</a:t>
            </a:r>
            <a:r>
              <a:rPr sz="2750" spc="20" dirty="0">
                <a:solidFill>
                  <a:srgbClr val="332C2C"/>
                </a:solidFill>
                <a:latin typeface="Verdana"/>
                <a:cs typeface="Verdana"/>
              </a:rPr>
              <a:t>e</a:t>
            </a:r>
            <a:r>
              <a:rPr sz="2750" spc="-95" dirty="0">
                <a:solidFill>
                  <a:srgbClr val="332C2C"/>
                </a:solidFill>
                <a:latin typeface="Verdana"/>
                <a:cs typeface="Verdana"/>
              </a:rPr>
              <a:t>ss</a:t>
            </a:r>
            <a:r>
              <a:rPr sz="2750" spc="-20" dirty="0">
                <a:solidFill>
                  <a:srgbClr val="332C2C"/>
                </a:solidFill>
                <a:latin typeface="Verdana"/>
                <a:cs typeface="Verdana"/>
              </a:rPr>
              <a:t>i</a:t>
            </a:r>
            <a:r>
              <a:rPr sz="2750" spc="50" dirty="0">
                <a:solidFill>
                  <a:srgbClr val="332C2C"/>
                </a:solidFill>
                <a:latin typeface="Verdana"/>
                <a:cs typeface="Verdana"/>
              </a:rPr>
              <a:t>o</a:t>
            </a:r>
            <a:r>
              <a:rPr sz="2750" spc="120" dirty="0">
                <a:solidFill>
                  <a:srgbClr val="332C2C"/>
                </a:solidFill>
                <a:latin typeface="Verdana"/>
                <a:cs typeface="Verdana"/>
              </a:rPr>
              <a:t>n</a:t>
            </a:r>
            <a:r>
              <a:rPr sz="2750" spc="-250" dirty="0">
                <a:solidFill>
                  <a:srgbClr val="332C2C"/>
                </a:solidFill>
                <a:latin typeface="Verdana"/>
                <a:cs typeface="Verdana"/>
              </a:rPr>
              <a:t>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55" dirty="0">
                <a:solidFill>
                  <a:srgbClr val="332C2C"/>
                </a:solidFill>
                <a:latin typeface="Verdana"/>
                <a:cs typeface="Verdana"/>
              </a:rPr>
              <a:t>y</a:t>
            </a:r>
            <a:r>
              <a:rPr sz="2750" spc="-95" dirty="0">
                <a:solidFill>
                  <a:srgbClr val="332C2C"/>
                </a:solidFill>
                <a:latin typeface="Verdana"/>
                <a:cs typeface="Verdana"/>
              </a:rPr>
              <a:t>s</a:t>
            </a:r>
            <a:r>
              <a:rPr sz="2750" spc="-20" dirty="0">
                <a:solidFill>
                  <a:srgbClr val="332C2C"/>
                </a:solidFill>
                <a:latin typeface="Verdana"/>
                <a:cs typeface="Verdana"/>
              </a:rPr>
              <a:t>i</a:t>
            </a:r>
            <a:r>
              <a:rPr sz="2750" spc="-90" dirty="0">
                <a:solidFill>
                  <a:srgbClr val="332C2C"/>
                </a:solidFill>
                <a:latin typeface="Verdana"/>
                <a:cs typeface="Verdana"/>
              </a:rPr>
              <a:t>s</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114" dirty="0">
                <a:solidFill>
                  <a:srgbClr val="332C2C"/>
                </a:solidFill>
                <a:latin typeface="Verdana"/>
                <a:cs typeface="Verdana"/>
              </a:rPr>
              <a:t>n</a:t>
            </a:r>
            <a:r>
              <a:rPr sz="2750" spc="20" dirty="0">
                <a:solidFill>
                  <a:srgbClr val="332C2C"/>
                </a:solidFill>
                <a:latin typeface="Verdana"/>
                <a:cs typeface="Verdana"/>
              </a:rPr>
              <a:t>e</a:t>
            </a:r>
            <a:r>
              <a:rPr sz="2750" spc="105" dirty="0">
                <a:solidFill>
                  <a:srgbClr val="332C2C"/>
                </a:solidFill>
                <a:latin typeface="Verdana"/>
                <a:cs typeface="Verdana"/>
              </a:rPr>
              <a:t>u</a:t>
            </a:r>
            <a:r>
              <a:rPr sz="2750" spc="-200" dirty="0">
                <a:solidFill>
                  <a:srgbClr val="332C2C"/>
                </a:solidFill>
                <a:latin typeface="Verdana"/>
                <a:cs typeface="Verdana"/>
              </a:rPr>
              <a:t>r</a:t>
            </a:r>
            <a:r>
              <a:rPr sz="2750" spc="-35" dirty="0">
                <a:solidFill>
                  <a:srgbClr val="332C2C"/>
                </a:solidFill>
                <a:latin typeface="Verdana"/>
                <a:cs typeface="Verdana"/>
              </a:rPr>
              <a:t>a</a:t>
            </a:r>
            <a:r>
              <a:rPr sz="2750" spc="-20" dirty="0">
                <a:solidFill>
                  <a:srgbClr val="332C2C"/>
                </a:solidFill>
                <a:latin typeface="Verdana"/>
                <a:cs typeface="Verdana"/>
              </a:rPr>
              <a:t>l  </a:t>
            </a:r>
            <a:r>
              <a:rPr sz="2750" spc="114" dirty="0">
                <a:solidFill>
                  <a:srgbClr val="332C2C"/>
                </a:solidFill>
                <a:latin typeface="Verdana"/>
                <a:cs typeface="Verdana"/>
              </a:rPr>
              <a:t>n</a:t>
            </a:r>
            <a:r>
              <a:rPr sz="2750" spc="20" dirty="0">
                <a:solidFill>
                  <a:srgbClr val="332C2C"/>
                </a:solidFill>
                <a:latin typeface="Verdana"/>
                <a:cs typeface="Verdana"/>
              </a:rPr>
              <a:t>e</a:t>
            </a:r>
            <a:r>
              <a:rPr sz="2750" spc="5" dirty="0">
                <a:solidFill>
                  <a:srgbClr val="332C2C"/>
                </a:solidFill>
                <a:latin typeface="Verdana"/>
                <a:cs typeface="Verdana"/>
              </a:rPr>
              <a:t>t</a:t>
            </a:r>
            <a:r>
              <a:rPr sz="2750" spc="125" dirty="0">
                <a:solidFill>
                  <a:srgbClr val="332C2C"/>
                </a:solidFill>
                <a:latin typeface="Verdana"/>
                <a:cs typeface="Verdana"/>
              </a:rPr>
              <a:t>w</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k</a:t>
            </a:r>
            <a:r>
              <a:rPr sz="2750" spc="-95" dirty="0">
                <a:solidFill>
                  <a:srgbClr val="332C2C"/>
                </a:solidFill>
                <a:latin typeface="Verdana"/>
                <a:cs typeface="Verdana"/>
              </a:rPr>
              <a:t>s</a:t>
            </a:r>
            <a:r>
              <a:rPr sz="2750" spc="-420" dirty="0">
                <a:solidFill>
                  <a:srgbClr val="332C2C"/>
                </a:solidFill>
                <a:latin typeface="Verdana"/>
                <a:cs typeface="Verdana"/>
              </a:rPr>
              <a:t>,</a:t>
            </a:r>
            <a:r>
              <a:rPr sz="2750" spc="-250" dirty="0">
                <a:solidFill>
                  <a:srgbClr val="332C2C"/>
                </a:solidFill>
                <a:latin typeface="Verdana"/>
                <a:cs typeface="Verdana"/>
              </a:rPr>
              <a:t> </a:t>
            </a:r>
            <a:r>
              <a:rPr sz="2750" spc="-35" dirty="0">
                <a:solidFill>
                  <a:srgbClr val="332C2C"/>
                </a:solidFill>
                <a:latin typeface="Verdana"/>
                <a:cs typeface="Verdana"/>
              </a:rPr>
              <a:t>a</a:t>
            </a:r>
            <a:r>
              <a:rPr sz="2750" spc="145" dirty="0">
                <a:solidFill>
                  <a:srgbClr val="332C2C"/>
                </a:solidFill>
                <a:latin typeface="Verdana"/>
                <a:cs typeface="Verdana"/>
              </a:rPr>
              <a:t>d</a:t>
            </a:r>
            <a:r>
              <a:rPr sz="2750" spc="-180" dirty="0">
                <a:solidFill>
                  <a:srgbClr val="332C2C"/>
                </a:solidFill>
                <a:latin typeface="Verdana"/>
                <a:cs typeface="Verdana"/>
              </a:rPr>
              <a:t>v</a:t>
            </a:r>
            <a:r>
              <a:rPr sz="2750" spc="-35" dirty="0">
                <a:solidFill>
                  <a:srgbClr val="332C2C"/>
                </a:solidFill>
                <a:latin typeface="Verdana"/>
                <a:cs typeface="Verdana"/>
              </a:rPr>
              <a:t>a</a:t>
            </a:r>
            <a:r>
              <a:rPr sz="2750" spc="114" dirty="0">
                <a:solidFill>
                  <a:srgbClr val="332C2C"/>
                </a:solidFill>
                <a:latin typeface="Verdana"/>
                <a:cs typeface="Verdana"/>
              </a:rPr>
              <a:t>n</a:t>
            </a:r>
            <a:r>
              <a:rPr sz="2750" spc="85" dirty="0">
                <a:solidFill>
                  <a:srgbClr val="332C2C"/>
                </a:solidFill>
                <a:latin typeface="Verdana"/>
                <a:cs typeface="Verdana"/>
              </a:rPr>
              <a:t>c</a:t>
            </a:r>
            <a:r>
              <a:rPr sz="2750" spc="20" dirty="0">
                <a:solidFill>
                  <a:srgbClr val="332C2C"/>
                </a:solidFill>
                <a:latin typeface="Verdana"/>
                <a:cs typeface="Verdana"/>
              </a:rPr>
              <a:t>e</a:t>
            </a:r>
            <a:r>
              <a:rPr sz="2750" spc="150" dirty="0">
                <a:solidFill>
                  <a:srgbClr val="332C2C"/>
                </a:solidFill>
                <a:latin typeface="Verdana"/>
                <a:cs typeface="Verdana"/>
              </a:rPr>
              <a:t>d</a:t>
            </a:r>
            <a:r>
              <a:rPr sz="2750" spc="-250" dirty="0">
                <a:solidFill>
                  <a:srgbClr val="332C2C"/>
                </a:solidFill>
                <a:latin typeface="Verdana"/>
                <a:cs typeface="Verdana"/>
              </a:rPr>
              <a:t> </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g</a:t>
            </a:r>
            <a:r>
              <a:rPr sz="2750" spc="50" dirty="0">
                <a:solidFill>
                  <a:srgbClr val="332C2C"/>
                </a:solidFill>
                <a:latin typeface="Verdana"/>
                <a:cs typeface="Verdana"/>
              </a:rPr>
              <a:t>o</a:t>
            </a:r>
            <a:r>
              <a:rPr sz="2750" spc="-95" dirty="0">
                <a:solidFill>
                  <a:srgbClr val="332C2C"/>
                </a:solidFill>
                <a:latin typeface="Verdana"/>
                <a:cs typeface="Verdana"/>
              </a:rPr>
              <a:t>r</a:t>
            </a:r>
            <a:r>
              <a:rPr sz="2750" spc="-20" dirty="0">
                <a:solidFill>
                  <a:srgbClr val="332C2C"/>
                </a:solidFill>
                <a:latin typeface="Verdana"/>
                <a:cs typeface="Verdana"/>
              </a:rPr>
              <a:t>i</a:t>
            </a:r>
            <a:r>
              <a:rPr sz="2750" spc="30" dirty="0">
                <a:solidFill>
                  <a:srgbClr val="332C2C"/>
                </a:solidFill>
                <a:latin typeface="Verdana"/>
                <a:cs typeface="Verdana"/>
              </a:rPr>
              <a:t>t</a:t>
            </a:r>
            <a:r>
              <a:rPr sz="2750" spc="114" dirty="0">
                <a:solidFill>
                  <a:srgbClr val="332C2C"/>
                </a:solidFill>
                <a:latin typeface="Verdana"/>
                <a:cs typeface="Verdana"/>
              </a:rPr>
              <a:t>h</a:t>
            </a:r>
            <a:r>
              <a:rPr sz="2750" spc="240" dirty="0">
                <a:solidFill>
                  <a:srgbClr val="332C2C"/>
                </a:solidFill>
                <a:latin typeface="Verdana"/>
                <a:cs typeface="Verdana"/>
              </a:rPr>
              <a:t>m</a:t>
            </a:r>
            <a:r>
              <a:rPr sz="2750" spc="-90" dirty="0">
                <a:solidFill>
                  <a:srgbClr val="332C2C"/>
                </a:solidFill>
                <a:latin typeface="Verdana"/>
                <a:cs typeface="Verdana"/>
              </a:rPr>
              <a:t>s</a:t>
            </a:r>
            <a:r>
              <a:rPr sz="2750" spc="-250" dirty="0">
                <a:solidFill>
                  <a:srgbClr val="332C2C"/>
                </a:solidFill>
                <a:latin typeface="Verdana"/>
                <a:cs typeface="Verdana"/>
              </a:rPr>
              <a:t> </a:t>
            </a:r>
            <a:r>
              <a:rPr sz="2750" spc="110" dirty="0">
                <a:solidFill>
                  <a:srgbClr val="332C2C"/>
                </a:solidFill>
                <a:latin typeface="Verdana"/>
                <a:cs typeface="Verdana"/>
              </a:rPr>
              <a:t>c</a:t>
            </a:r>
            <a:r>
              <a:rPr sz="2750" spc="-35" dirty="0">
                <a:solidFill>
                  <a:srgbClr val="332C2C"/>
                </a:solidFill>
                <a:latin typeface="Verdana"/>
                <a:cs typeface="Verdana"/>
              </a:rPr>
              <a:t>a</a:t>
            </a:r>
            <a:r>
              <a:rPr sz="2750" spc="85" dirty="0">
                <a:solidFill>
                  <a:srgbClr val="332C2C"/>
                </a:solidFill>
                <a:latin typeface="Verdana"/>
                <a:cs typeface="Verdana"/>
              </a:rPr>
              <a:t>n  </a:t>
            </a:r>
            <a:r>
              <a:rPr sz="2750" spc="-35" dirty="0">
                <a:solidFill>
                  <a:srgbClr val="332C2C"/>
                </a:solidFill>
                <a:latin typeface="Verdana"/>
                <a:cs typeface="Verdana"/>
              </a:rPr>
              <a:t>a</a:t>
            </a:r>
            <a:r>
              <a:rPr sz="2750" spc="114" dirty="0">
                <a:solidFill>
                  <a:srgbClr val="332C2C"/>
                </a:solidFill>
                <a:latin typeface="Verdana"/>
                <a:cs typeface="Verdana"/>
              </a:rPr>
              <a:t>n</a:t>
            </a:r>
            <a:r>
              <a:rPr sz="2750" spc="-35" dirty="0">
                <a:solidFill>
                  <a:srgbClr val="332C2C"/>
                </a:solidFill>
                <a:latin typeface="Verdana"/>
                <a:cs typeface="Verdana"/>
              </a:rPr>
              <a:t>a</a:t>
            </a:r>
            <a:r>
              <a:rPr sz="2750" spc="-20" dirty="0">
                <a:solidFill>
                  <a:srgbClr val="332C2C"/>
                </a:solidFill>
                <a:latin typeface="Verdana"/>
                <a:cs typeface="Verdana"/>
              </a:rPr>
              <a:t>l</a:t>
            </a:r>
            <a:r>
              <a:rPr sz="2750" spc="-165" dirty="0">
                <a:solidFill>
                  <a:srgbClr val="332C2C"/>
                </a:solidFill>
                <a:latin typeface="Verdana"/>
                <a:cs typeface="Verdana"/>
              </a:rPr>
              <a:t>y</a:t>
            </a:r>
            <a:r>
              <a:rPr sz="2750" spc="-65" dirty="0">
                <a:solidFill>
                  <a:srgbClr val="332C2C"/>
                </a:solidFill>
                <a:latin typeface="Verdana"/>
                <a:cs typeface="Verdana"/>
              </a:rPr>
              <a:t>z</a:t>
            </a:r>
            <a:r>
              <a:rPr sz="2750" spc="25" dirty="0">
                <a:solidFill>
                  <a:srgbClr val="332C2C"/>
                </a:solidFill>
                <a:latin typeface="Verdana"/>
                <a:cs typeface="Verdana"/>
              </a:rPr>
              <a:t>e</a:t>
            </a:r>
            <a:r>
              <a:rPr sz="2750" spc="-250" dirty="0">
                <a:solidFill>
                  <a:srgbClr val="332C2C"/>
                </a:solidFill>
                <a:latin typeface="Verdana"/>
                <a:cs typeface="Verdana"/>
              </a:rPr>
              <a:t> </a:t>
            </a:r>
            <a:r>
              <a:rPr sz="2750" spc="-180" dirty="0">
                <a:solidFill>
                  <a:srgbClr val="332C2C"/>
                </a:solidFill>
                <a:latin typeface="Verdana"/>
                <a:cs typeface="Verdana"/>
              </a:rPr>
              <a:t>v</a:t>
            </a:r>
            <a:r>
              <a:rPr sz="2750" spc="-35" dirty="0">
                <a:solidFill>
                  <a:srgbClr val="332C2C"/>
                </a:solidFill>
                <a:latin typeface="Verdana"/>
                <a:cs typeface="Verdana"/>
              </a:rPr>
              <a:t>a</a:t>
            </a:r>
            <a:r>
              <a:rPr sz="2750" spc="-95" dirty="0">
                <a:solidFill>
                  <a:srgbClr val="332C2C"/>
                </a:solidFill>
                <a:latin typeface="Verdana"/>
                <a:cs typeface="Verdana"/>
              </a:rPr>
              <a:t>s</a:t>
            </a:r>
            <a:r>
              <a:rPr sz="2750" spc="35" dirty="0">
                <a:solidFill>
                  <a:srgbClr val="332C2C"/>
                </a:solidFill>
                <a:latin typeface="Verdana"/>
                <a:cs typeface="Verdana"/>
              </a:rPr>
              <a:t>t</a:t>
            </a:r>
            <a:r>
              <a:rPr sz="2750" spc="-250" dirty="0">
                <a:solidFill>
                  <a:srgbClr val="332C2C"/>
                </a:solidFill>
                <a:latin typeface="Verdana"/>
                <a:cs typeface="Verdana"/>
              </a:rPr>
              <a:t> </a:t>
            </a:r>
            <a:r>
              <a:rPr sz="2750" spc="-35" dirty="0">
                <a:solidFill>
                  <a:srgbClr val="332C2C"/>
                </a:solidFill>
                <a:latin typeface="Verdana"/>
                <a:cs typeface="Verdana"/>
              </a:rPr>
              <a:t>a</a:t>
            </a:r>
            <a:r>
              <a:rPr sz="2750" spc="240" dirty="0">
                <a:solidFill>
                  <a:srgbClr val="332C2C"/>
                </a:solidFill>
                <a:latin typeface="Verdana"/>
                <a:cs typeface="Verdana"/>
              </a:rPr>
              <a:t>m</a:t>
            </a:r>
            <a:r>
              <a:rPr sz="2750" spc="50" dirty="0">
                <a:solidFill>
                  <a:srgbClr val="332C2C"/>
                </a:solidFill>
                <a:latin typeface="Verdana"/>
                <a:cs typeface="Verdana"/>
              </a:rPr>
              <a:t>o</a:t>
            </a:r>
            <a:r>
              <a:rPr sz="2750" spc="105" dirty="0">
                <a:solidFill>
                  <a:srgbClr val="332C2C"/>
                </a:solidFill>
                <a:latin typeface="Verdana"/>
                <a:cs typeface="Verdana"/>
              </a:rPr>
              <a:t>u</a:t>
            </a:r>
            <a:r>
              <a:rPr sz="2750" spc="114" dirty="0">
                <a:solidFill>
                  <a:srgbClr val="332C2C"/>
                </a:solidFill>
                <a:latin typeface="Verdana"/>
                <a:cs typeface="Verdana"/>
              </a:rPr>
              <a:t>n</a:t>
            </a:r>
            <a:r>
              <a:rPr sz="2750" spc="30" dirty="0">
                <a:solidFill>
                  <a:srgbClr val="332C2C"/>
                </a:solidFill>
                <a:latin typeface="Verdana"/>
                <a:cs typeface="Verdana"/>
              </a:rPr>
              <a:t>t</a:t>
            </a:r>
            <a:r>
              <a:rPr sz="2750" spc="-90" dirty="0">
                <a:solidFill>
                  <a:srgbClr val="332C2C"/>
                </a:solidFill>
                <a:latin typeface="Verdana"/>
                <a:cs typeface="Verdana"/>
              </a:rPr>
              <a:t>s</a:t>
            </a:r>
            <a:r>
              <a:rPr sz="2750" spc="-250" dirty="0">
                <a:solidFill>
                  <a:srgbClr val="332C2C"/>
                </a:solidFill>
                <a:latin typeface="Verdana"/>
                <a:cs typeface="Verdana"/>
              </a:rPr>
              <a:t> </a:t>
            </a:r>
            <a:r>
              <a:rPr sz="2750" spc="50" dirty="0">
                <a:solidFill>
                  <a:srgbClr val="332C2C"/>
                </a:solidFill>
                <a:latin typeface="Verdana"/>
                <a:cs typeface="Verdana"/>
              </a:rPr>
              <a:t>o</a:t>
            </a:r>
            <a:r>
              <a:rPr sz="2750" spc="-35" dirty="0">
                <a:solidFill>
                  <a:srgbClr val="332C2C"/>
                </a:solidFill>
                <a:latin typeface="Verdana"/>
                <a:cs typeface="Verdana"/>
              </a:rPr>
              <a:t>f</a:t>
            </a:r>
            <a:r>
              <a:rPr sz="2750" spc="-250" dirty="0">
                <a:solidFill>
                  <a:srgbClr val="332C2C"/>
                </a:solidFill>
                <a:latin typeface="Verdana"/>
                <a:cs typeface="Verdana"/>
              </a:rPr>
              <a:t> </a:t>
            </a:r>
            <a:r>
              <a:rPr sz="2750" spc="145" dirty="0">
                <a:solidFill>
                  <a:srgbClr val="332C2C"/>
                </a:solidFill>
                <a:latin typeface="Verdana"/>
                <a:cs typeface="Verdana"/>
              </a:rPr>
              <a:t>d</a:t>
            </a:r>
            <a:r>
              <a:rPr sz="2750" spc="-35" dirty="0">
                <a:solidFill>
                  <a:srgbClr val="332C2C"/>
                </a:solidFill>
                <a:latin typeface="Verdana"/>
                <a:cs typeface="Verdana"/>
              </a:rPr>
              <a:t>a</a:t>
            </a:r>
            <a:r>
              <a:rPr sz="2750" spc="30" dirty="0">
                <a:solidFill>
                  <a:srgbClr val="332C2C"/>
                </a:solidFill>
                <a:latin typeface="Verdana"/>
                <a:cs typeface="Verdana"/>
              </a:rPr>
              <a:t>t</a:t>
            </a:r>
            <a:r>
              <a:rPr sz="2750" spc="-30" dirty="0">
                <a:solidFill>
                  <a:srgbClr val="332C2C"/>
                </a:solidFill>
                <a:latin typeface="Verdana"/>
                <a:cs typeface="Verdana"/>
              </a:rPr>
              <a:t>a</a:t>
            </a:r>
            <a:r>
              <a:rPr sz="2750" spc="-250" dirty="0">
                <a:solidFill>
                  <a:srgbClr val="332C2C"/>
                </a:solidFill>
                <a:latin typeface="Verdana"/>
                <a:cs typeface="Verdana"/>
              </a:rPr>
              <a:t> </a:t>
            </a:r>
            <a:r>
              <a:rPr sz="2750" spc="-20" dirty="0">
                <a:solidFill>
                  <a:srgbClr val="332C2C"/>
                </a:solidFill>
                <a:latin typeface="Verdana"/>
                <a:cs typeface="Verdana"/>
              </a:rPr>
              <a:t>t</a:t>
            </a:r>
            <a:r>
              <a:rPr sz="2750" spc="55" dirty="0">
                <a:solidFill>
                  <a:srgbClr val="332C2C"/>
                </a:solidFill>
                <a:latin typeface="Verdana"/>
                <a:cs typeface="Verdana"/>
              </a:rPr>
              <a:t>o</a:t>
            </a:r>
            <a:r>
              <a:rPr sz="2750" spc="-250" dirty="0">
                <a:solidFill>
                  <a:srgbClr val="332C2C"/>
                </a:solidFill>
                <a:latin typeface="Verdana"/>
                <a:cs typeface="Verdana"/>
              </a:rPr>
              <a:t> </a:t>
            </a:r>
            <a:r>
              <a:rPr sz="2750" spc="-60" dirty="0">
                <a:solidFill>
                  <a:srgbClr val="332C2C"/>
                </a:solidFill>
                <a:latin typeface="Verdana"/>
                <a:cs typeface="Verdana"/>
              </a:rPr>
              <a:t>f</a:t>
            </a:r>
            <a:r>
              <a:rPr sz="2750" spc="50" dirty="0">
                <a:solidFill>
                  <a:srgbClr val="332C2C"/>
                </a:solidFill>
                <a:latin typeface="Verdana"/>
                <a:cs typeface="Verdana"/>
              </a:rPr>
              <a:t>o</a:t>
            </a:r>
            <a:r>
              <a:rPr sz="2750" spc="-110" dirty="0">
                <a:solidFill>
                  <a:srgbClr val="332C2C"/>
                </a:solidFill>
                <a:latin typeface="Verdana"/>
                <a:cs typeface="Verdana"/>
              </a:rPr>
              <a:t>r</a:t>
            </a:r>
            <a:r>
              <a:rPr sz="2750" spc="20" dirty="0">
                <a:solidFill>
                  <a:srgbClr val="332C2C"/>
                </a:solidFill>
                <a:latin typeface="Verdana"/>
                <a:cs typeface="Verdana"/>
              </a:rPr>
              <a:t>e</a:t>
            </a:r>
            <a:r>
              <a:rPr sz="2750" spc="110" dirty="0">
                <a:solidFill>
                  <a:srgbClr val="332C2C"/>
                </a:solidFill>
                <a:latin typeface="Verdana"/>
                <a:cs typeface="Verdana"/>
              </a:rPr>
              <a:t>c</a:t>
            </a:r>
            <a:r>
              <a:rPr sz="2750" spc="-35" dirty="0">
                <a:solidFill>
                  <a:srgbClr val="332C2C"/>
                </a:solidFill>
                <a:latin typeface="Verdana"/>
                <a:cs typeface="Verdana"/>
              </a:rPr>
              <a:t>a</a:t>
            </a:r>
            <a:r>
              <a:rPr sz="2750" spc="-95" dirty="0">
                <a:solidFill>
                  <a:srgbClr val="332C2C"/>
                </a:solidFill>
                <a:latin typeface="Verdana"/>
                <a:cs typeface="Verdana"/>
              </a:rPr>
              <a:t>s</a:t>
            </a:r>
            <a:r>
              <a:rPr sz="2750" spc="30" dirty="0">
                <a:solidFill>
                  <a:srgbClr val="332C2C"/>
                </a:solidFill>
                <a:latin typeface="Verdana"/>
                <a:cs typeface="Verdana"/>
              </a:rPr>
              <a:t>t  </a:t>
            </a:r>
            <a:r>
              <a:rPr sz="2750" spc="240" dirty="0">
                <a:solidFill>
                  <a:srgbClr val="332C2C"/>
                </a:solidFill>
                <a:latin typeface="Verdana"/>
                <a:cs typeface="Verdana"/>
              </a:rPr>
              <a:t>m</a:t>
            </a:r>
            <a:r>
              <a:rPr sz="2750" spc="-35" dirty="0">
                <a:solidFill>
                  <a:srgbClr val="332C2C"/>
                </a:solidFill>
                <a:latin typeface="Verdana"/>
                <a:cs typeface="Verdana"/>
              </a:rPr>
              <a:t>a</a:t>
            </a:r>
            <a:r>
              <a:rPr sz="2750" spc="-20" dirty="0">
                <a:solidFill>
                  <a:srgbClr val="332C2C"/>
                </a:solidFill>
                <a:latin typeface="Verdana"/>
                <a:cs typeface="Verdana"/>
              </a:rPr>
              <a:t>t</a:t>
            </a:r>
            <a:r>
              <a:rPr sz="2750" spc="90" dirty="0">
                <a:solidFill>
                  <a:srgbClr val="332C2C"/>
                </a:solidFill>
                <a:latin typeface="Verdana"/>
                <a:cs typeface="Verdana"/>
              </a:rPr>
              <a:t>c</a:t>
            </a:r>
            <a:r>
              <a:rPr sz="2750" spc="120" dirty="0">
                <a:solidFill>
                  <a:srgbClr val="332C2C"/>
                </a:solidFill>
                <a:latin typeface="Verdana"/>
                <a:cs typeface="Verdana"/>
              </a:rPr>
              <a:t>h</a:t>
            </a:r>
            <a:r>
              <a:rPr sz="2750" spc="-250" dirty="0">
                <a:solidFill>
                  <a:srgbClr val="332C2C"/>
                </a:solidFill>
                <a:latin typeface="Verdana"/>
                <a:cs typeface="Verdana"/>
              </a:rPr>
              <a:t> </a:t>
            </a:r>
            <a:r>
              <a:rPr sz="2750" spc="50" dirty="0">
                <a:solidFill>
                  <a:srgbClr val="332C2C"/>
                </a:solidFill>
                <a:latin typeface="Verdana"/>
                <a:cs typeface="Verdana"/>
              </a:rPr>
              <a:t>o</a:t>
            </a:r>
            <a:r>
              <a:rPr sz="2750" spc="105" dirty="0">
                <a:solidFill>
                  <a:srgbClr val="332C2C"/>
                </a:solidFill>
                <a:latin typeface="Verdana"/>
                <a:cs typeface="Verdana"/>
              </a:rPr>
              <a:t>u</a:t>
            </a:r>
            <a:r>
              <a:rPr sz="2750" spc="-20" dirty="0">
                <a:solidFill>
                  <a:srgbClr val="332C2C"/>
                </a:solidFill>
                <a:latin typeface="Verdana"/>
                <a:cs typeface="Verdana"/>
              </a:rPr>
              <a:t>t</a:t>
            </a:r>
            <a:r>
              <a:rPr sz="2750" spc="90" dirty="0">
                <a:solidFill>
                  <a:srgbClr val="332C2C"/>
                </a:solidFill>
                <a:latin typeface="Verdana"/>
                <a:cs typeface="Verdana"/>
              </a:rPr>
              <a:t>c</a:t>
            </a:r>
            <a:r>
              <a:rPr sz="2750" spc="50" dirty="0">
                <a:solidFill>
                  <a:srgbClr val="332C2C"/>
                </a:solidFill>
                <a:latin typeface="Verdana"/>
                <a:cs typeface="Verdana"/>
              </a:rPr>
              <a:t>o</a:t>
            </a:r>
            <a:r>
              <a:rPr sz="2750" spc="240" dirty="0">
                <a:solidFill>
                  <a:srgbClr val="332C2C"/>
                </a:solidFill>
                <a:latin typeface="Verdana"/>
                <a:cs typeface="Verdana"/>
              </a:rPr>
              <a:t>m</a:t>
            </a:r>
            <a:r>
              <a:rPr sz="2750" spc="20" dirty="0">
                <a:solidFill>
                  <a:srgbClr val="332C2C"/>
                </a:solidFill>
                <a:latin typeface="Verdana"/>
                <a:cs typeface="Verdana"/>
              </a:rPr>
              <a:t>e</a:t>
            </a:r>
            <a:r>
              <a:rPr sz="2750" spc="-90" dirty="0">
                <a:solidFill>
                  <a:srgbClr val="332C2C"/>
                </a:solidFill>
                <a:latin typeface="Verdana"/>
                <a:cs typeface="Verdana"/>
              </a:rPr>
              <a:t>s</a:t>
            </a:r>
            <a:r>
              <a:rPr sz="2750" spc="-250" dirty="0">
                <a:solidFill>
                  <a:srgbClr val="332C2C"/>
                </a:solidFill>
                <a:latin typeface="Verdana"/>
                <a:cs typeface="Verdana"/>
              </a:rPr>
              <a:t> </a:t>
            </a:r>
            <a:r>
              <a:rPr sz="2750" spc="165" dirty="0">
                <a:solidFill>
                  <a:srgbClr val="332C2C"/>
                </a:solidFill>
                <a:latin typeface="Verdana"/>
                <a:cs typeface="Verdana"/>
              </a:rPr>
              <a:t>w</a:t>
            </a:r>
            <a:r>
              <a:rPr sz="2750" spc="-20" dirty="0">
                <a:solidFill>
                  <a:srgbClr val="332C2C"/>
                </a:solidFill>
                <a:latin typeface="Verdana"/>
                <a:cs typeface="Verdana"/>
              </a:rPr>
              <a:t>i</a:t>
            </a:r>
            <a:r>
              <a:rPr sz="2750" spc="30" dirty="0">
                <a:solidFill>
                  <a:srgbClr val="332C2C"/>
                </a:solidFill>
                <a:latin typeface="Verdana"/>
                <a:cs typeface="Verdana"/>
              </a:rPr>
              <a:t>t</a:t>
            </a:r>
            <a:r>
              <a:rPr sz="2750" spc="120" dirty="0">
                <a:solidFill>
                  <a:srgbClr val="332C2C"/>
                </a:solidFill>
                <a:latin typeface="Verdana"/>
                <a:cs typeface="Verdana"/>
              </a:rPr>
              <a:t>h</a:t>
            </a:r>
            <a:r>
              <a:rPr sz="2750" spc="-250" dirty="0">
                <a:solidFill>
                  <a:srgbClr val="332C2C"/>
                </a:solidFill>
                <a:latin typeface="Verdana"/>
                <a:cs typeface="Verdana"/>
              </a:rPr>
              <a:t> </a:t>
            </a:r>
            <a:r>
              <a:rPr sz="2750" spc="-110" dirty="0">
                <a:solidFill>
                  <a:srgbClr val="332C2C"/>
                </a:solidFill>
                <a:latin typeface="Verdana"/>
                <a:cs typeface="Verdana"/>
              </a:rPr>
              <a:t>r</a:t>
            </a:r>
            <a:r>
              <a:rPr sz="2750" spc="20" dirty="0">
                <a:solidFill>
                  <a:srgbClr val="332C2C"/>
                </a:solidFill>
                <a:latin typeface="Verdana"/>
                <a:cs typeface="Verdana"/>
              </a:rPr>
              <a:t>e</a:t>
            </a:r>
            <a:r>
              <a:rPr sz="2750" spc="240" dirty="0">
                <a:solidFill>
                  <a:srgbClr val="332C2C"/>
                </a:solidFill>
                <a:latin typeface="Verdana"/>
                <a:cs typeface="Verdana"/>
              </a:rPr>
              <a:t>m</a:t>
            </a:r>
            <a:r>
              <a:rPr sz="2750" spc="-35" dirty="0">
                <a:solidFill>
                  <a:srgbClr val="332C2C"/>
                </a:solidFill>
                <a:latin typeface="Verdana"/>
                <a:cs typeface="Verdana"/>
              </a:rPr>
              <a:t>a</a:t>
            </a:r>
            <a:r>
              <a:rPr sz="2750" spc="-95" dirty="0">
                <a:solidFill>
                  <a:srgbClr val="332C2C"/>
                </a:solidFill>
                <a:latin typeface="Verdana"/>
                <a:cs typeface="Verdana"/>
              </a:rPr>
              <a:t>r</a:t>
            </a:r>
            <a:r>
              <a:rPr sz="2750" spc="-5" dirty="0">
                <a:solidFill>
                  <a:srgbClr val="332C2C"/>
                </a:solidFill>
                <a:latin typeface="Verdana"/>
                <a:cs typeface="Verdana"/>
              </a:rPr>
              <a:t>k</a:t>
            </a:r>
            <a:r>
              <a:rPr sz="2750" spc="-35" dirty="0">
                <a:solidFill>
                  <a:srgbClr val="332C2C"/>
                </a:solidFill>
                <a:latin typeface="Verdana"/>
                <a:cs typeface="Verdana"/>
              </a:rPr>
              <a:t>a</a:t>
            </a:r>
            <a:r>
              <a:rPr sz="2750" spc="145" dirty="0">
                <a:solidFill>
                  <a:srgbClr val="332C2C"/>
                </a:solidFill>
                <a:latin typeface="Verdana"/>
                <a:cs typeface="Verdana"/>
              </a:rPr>
              <a:t>b</a:t>
            </a:r>
            <a:r>
              <a:rPr sz="2750" spc="-20" dirty="0">
                <a:solidFill>
                  <a:srgbClr val="332C2C"/>
                </a:solidFill>
                <a:latin typeface="Verdana"/>
                <a:cs typeface="Verdana"/>
              </a:rPr>
              <a:t>l</a:t>
            </a:r>
            <a:r>
              <a:rPr sz="2750" spc="15" dirty="0">
                <a:solidFill>
                  <a:srgbClr val="332C2C"/>
                </a:solidFill>
                <a:latin typeface="Verdana"/>
                <a:cs typeface="Verdana"/>
              </a:rPr>
              <a:t>e  </a:t>
            </a:r>
            <a:r>
              <a:rPr sz="2750" spc="-60" dirty="0">
                <a:solidFill>
                  <a:srgbClr val="332C2C"/>
                </a:solidFill>
                <a:latin typeface="Verdana"/>
                <a:cs typeface="Verdana"/>
              </a:rPr>
              <a:t>accuracy.</a:t>
            </a:r>
            <a:endParaRPr sz="2750">
              <a:latin typeface="Verdana"/>
              <a:cs typeface="Verdana"/>
            </a:endParaRPr>
          </a:p>
        </p:txBody>
      </p:sp>
      <p:sp>
        <p:nvSpPr>
          <p:cNvPr id="10" name="object 10"/>
          <p:cNvSpPr txBox="1">
            <a:spLocks noGrp="1"/>
          </p:cNvSpPr>
          <p:nvPr>
            <p:ph type="title"/>
          </p:nvPr>
        </p:nvSpPr>
        <p:spPr>
          <a:xfrm>
            <a:off x="1581125" y="1454023"/>
            <a:ext cx="7562850" cy="882650"/>
          </a:xfrm>
          <a:prstGeom prst="rect">
            <a:avLst/>
          </a:prstGeom>
        </p:spPr>
        <p:txBody>
          <a:bodyPr vert="horz" wrap="square" lIns="0" tIns="15875" rIns="0" bIns="0" rtlCol="0">
            <a:spAutoFit/>
          </a:bodyPr>
          <a:lstStyle/>
          <a:p>
            <a:pPr marL="12700">
              <a:lnSpc>
                <a:spcPct val="100000"/>
              </a:lnSpc>
              <a:spcBef>
                <a:spcPts val="125"/>
              </a:spcBef>
            </a:pPr>
            <a:r>
              <a:rPr sz="5600" spc="-60" dirty="0">
                <a:latin typeface="Cambria"/>
                <a:cs typeface="Cambria"/>
              </a:rPr>
              <a:t>Machine</a:t>
            </a:r>
            <a:r>
              <a:rPr sz="5600" spc="-185" dirty="0">
                <a:latin typeface="Cambria"/>
                <a:cs typeface="Cambria"/>
              </a:rPr>
              <a:t> </a:t>
            </a:r>
            <a:r>
              <a:rPr sz="5600" spc="-100" dirty="0">
                <a:latin typeface="Cambria"/>
                <a:cs typeface="Cambria"/>
              </a:rPr>
              <a:t>Learning</a:t>
            </a:r>
            <a:r>
              <a:rPr sz="5600" spc="-185" dirty="0">
                <a:latin typeface="Cambria"/>
                <a:cs typeface="Cambria"/>
              </a:rPr>
              <a:t> </a:t>
            </a:r>
            <a:r>
              <a:rPr sz="5600" spc="-105" dirty="0">
                <a:latin typeface="Cambria"/>
                <a:cs typeface="Cambria"/>
              </a:rPr>
              <a:t>Models</a:t>
            </a:r>
            <a:endParaRPr sz="56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99A1-11C6-CA02-DD94-C7E16882F065}"/>
              </a:ext>
            </a:extLst>
          </p:cNvPr>
          <p:cNvSpPr>
            <a:spLocks noGrp="1"/>
          </p:cNvSpPr>
          <p:nvPr>
            <p:ph type="title"/>
          </p:nvPr>
        </p:nvSpPr>
        <p:spPr>
          <a:xfrm>
            <a:off x="463550" y="196850"/>
            <a:ext cx="16563111" cy="2616101"/>
          </a:xfrm>
        </p:spPr>
        <p:txBody>
          <a:bodyPr/>
          <a:lstStyle/>
          <a:p>
            <a:pPr algn="ctr"/>
            <a:r>
              <a:rPr lang="en-IN" sz="8500" dirty="0"/>
              <a:t>Dataset using Machine Learning</a:t>
            </a:r>
          </a:p>
        </p:txBody>
      </p:sp>
      <p:pic>
        <p:nvPicPr>
          <p:cNvPr id="5" name="Picture 4">
            <a:extLst>
              <a:ext uri="{FF2B5EF4-FFF2-40B4-BE49-F238E27FC236}">
                <a16:creationId xmlns:a16="http://schemas.microsoft.com/office/drawing/2014/main" id="{C374D8C7-A780-B494-F417-420760720CBA}"/>
              </a:ext>
            </a:extLst>
          </p:cNvPr>
          <p:cNvPicPr>
            <a:picLocks noChangeAspect="1"/>
          </p:cNvPicPr>
          <p:nvPr/>
        </p:nvPicPr>
        <p:blipFill>
          <a:blip r:embed="rId2"/>
          <a:stretch>
            <a:fillRect/>
          </a:stretch>
        </p:blipFill>
        <p:spPr>
          <a:xfrm>
            <a:off x="3206750" y="2819301"/>
            <a:ext cx="10744200" cy="7359650"/>
          </a:xfrm>
          <a:prstGeom prst="rect">
            <a:avLst/>
          </a:prstGeom>
        </p:spPr>
      </p:pic>
    </p:spTree>
    <p:extLst>
      <p:ext uri="{BB962C8B-B14F-4D97-AF65-F5344CB8AC3E}">
        <p14:creationId xmlns:p14="http://schemas.microsoft.com/office/powerpoint/2010/main" val="122452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8405-9319-66F2-A972-66FECEE43C48}"/>
              </a:ext>
            </a:extLst>
          </p:cNvPr>
          <p:cNvSpPr>
            <a:spLocks noGrp="1"/>
          </p:cNvSpPr>
          <p:nvPr>
            <p:ph type="title"/>
          </p:nvPr>
        </p:nvSpPr>
        <p:spPr>
          <a:xfrm>
            <a:off x="3282950" y="1035050"/>
            <a:ext cx="16563111" cy="1154162"/>
          </a:xfrm>
        </p:spPr>
        <p:txBody>
          <a:bodyPr/>
          <a:lstStyle/>
          <a:p>
            <a:r>
              <a:rPr lang="en-IN" sz="7500" dirty="0"/>
              <a:t>CSV FILES SNAPSHOT</a:t>
            </a:r>
          </a:p>
        </p:txBody>
      </p:sp>
      <p:pic>
        <p:nvPicPr>
          <p:cNvPr id="5" name="Picture 4">
            <a:extLst>
              <a:ext uri="{FF2B5EF4-FFF2-40B4-BE49-F238E27FC236}">
                <a16:creationId xmlns:a16="http://schemas.microsoft.com/office/drawing/2014/main" id="{1862E705-1611-1E35-8E50-F16A158F293E}"/>
              </a:ext>
            </a:extLst>
          </p:cNvPr>
          <p:cNvPicPr>
            <a:picLocks noChangeAspect="1"/>
          </p:cNvPicPr>
          <p:nvPr/>
        </p:nvPicPr>
        <p:blipFill>
          <a:blip r:embed="rId2"/>
          <a:stretch>
            <a:fillRect/>
          </a:stretch>
        </p:blipFill>
        <p:spPr>
          <a:xfrm>
            <a:off x="2597150" y="2699807"/>
            <a:ext cx="13716000" cy="7098243"/>
          </a:xfrm>
          <a:prstGeom prst="rect">
            <a:avLst/>
          </a:prstGeom>
        </p:spPr>
      </p:pic>
    </p:spTree>
    <p:extLst>
      <p:ext uri="{BB962C8B-B14F-4D97-AF65-F5344CB8AC3E}">
        <p14:creationId xmlns:p14="http://schemas.microsoft.com/office/powerpoint/2010/main" val="302594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EE35-9673-8C4B-E1DD-9B7C12D5E793}"/>
              </a:ext>
            </a:extLst>
          </p:cNvPr>
          <p:cNvSpPr>
            <a:spLocks noGrp="1"/>
          </p:cNvSpPr>
          <p:nvPr>
            <p:ph type="title"/>
          </p:nvPr>
        </p:nvSpPr>
        <p:spPr>
          <a:xfrm>
            <a:off x="5949950" y="1187450"/>
            <a:ext cx="16563111" cy="846386"/>
          </a:xfrm>
        </p:spPr>
        <p:txBody>
          <a:bodyPr/>
          <a:lstStyle/>
          <a:p>
            <a:pPr algn="just"/>
            <a:r>
              <a:rPr lang="en-IN" sz="5500" dirty="0"/>
              <a:t>Trained Model</a:t>
            </a:r>
          </a:p>
        </p:txBody>
      </p:sp>
      <p:pic>
        <p:nvPicPr>
          <p:cNvPr id="7" name="Picture 6">
            <a:extLst>
              <a:ext uri="{FF2B5EF4-FFF2-40B4-BE49-F238E27FC236}">
                <a16:creationId xmlns:a16="http://schemas.microsoft.com/office/drawing/2014/main" id="{E6A72368-6DB8-6C86-A570-4C81F79BABA6}"/>
              </a:ext>
            </a:extLst>
          </p:cNvPr>
          <p:cNvPicPr>
            <a:picLocks noChangeAspect="1"/>
          </p:cNvPicPr>
          <p:nvPr/>
        </p:nvPicPr>
        <p:blipFill>
          <a:blip r:embed="rId2"/>
          <a:stretch>
            <a:fillRect/>
          </a:stretch>
        </p:blipFill>
        <p:spPr>
          <a:xfrm>
            <a:off x="4654550" y="3016250"/>
            <a:ext cx="9753600" cy="5562600"/>
          </a:xfrm>
          <a:prstGeom prst="rect">
            <a:avLst/>
          </a:prstGeom>
        </p:spPr>
      </p:pic>
    </p:spTree>
    <p:extLst>
      <p:ext uri="{BB962C8B-B14F-4D97-AF65-F5344CB8AC3E}">
        <p14:creationId xmlns:p14="http://schemas.microsoft.com/office/powerpoint/2010/main" val="269423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48"/>
              <a:ext cx="5095874" cy="5095862"/>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pic>
        <p:nvPicPr>
          <p:cNvPr id="8" name="object 8"/>
          <p:cNvPicPr/>
          <p:nvPr/>
        </p:nvPicPr>
        <p:blipFill>
          <a:blip r:embed="rId3" cstate="print"/>
          <a:stretch>
            <a:fillRect/>
          </a:stretch>
        </p:blipFill>
        <p:spPr>
          <a:xfrm>
            <a:off x="12903073" y="3945699"/>
            <a:ext cx="1716786" cy="262039"/>
          </a:xfrm>
          <a:prstGeom prst="rect">
            <a:avLst/>
          </a:prstGeom>
        </p:spPr>
      </p:pic>
      <p:sp>
        <p:nvSpPr>
          <p:cNvPr id="9" name="object 9"/>
          <p:cNvSpPr txBox="1">
            <a:spLocks noGrp="1"/>
          </p:cNvSpPr>
          <p:nvPr>
            <p:ph type="body" idx="1"/>
          </p:nvPr>
        </p:nvSpPr>
        <p:spPr>
          <a:prstGeom prst="rect">
            <a:avLst/>
          </a:prstGeom>
        </p:spPr>
        <p:txBody>
          <a:bodyPr vert="horz" wrap="square" lIns="0" tIns="6350" rIns="0" bIns="0" rtlCol="0">
            <a:spAutoFit/>
          </a:bodyPr>
          <a:lstStyle/>
          <a:p>
            <a:pPr marL="6031230" marR="5080">
              <a:lnSpc>
                <a:spcPct val="101200"/>
              </a:lnSpc>
              <a:spcBef>
                <a:spcPts val="50"/>
              </a:spcBef>
            </a:pPr>
            <a:r>
              <a:rPr dirty="0"/>
              <a:t>Delve</a:t>
            </a:r>
            <a:r>
              <a:rPr spc="-245" dirty="0"/>
              <a:t> </a:t>
            </a:r>
            <a:r>
              <a:rPr spc="30" dirty="0"/>
              <a:t>into</a:t>
            </a:r>
            <a:r>
              <a:rPr spc="-245" dirty="0"/>
              <a:t> </a:t>
            </a:r>
            <a:r>
              <a:rPr spc="55" dirty="0"/>
              <a:t>the</a:t>
            </a:r>
            <a:r>
              <a:rPr spc="-245" dirty="0"/>
              <a:t> </a:t>
            </a:r>
            <a:r>
              <a:rPr spc="40" dirty="0"/>
              <a:t>world</a:t>
            </a:r>
            <a:r>
              <a:rPr spc="-245" dirty="0"/>
              <a:t> </a:t>
            </a:r>
            <a:r>
              <a:rPr spc="10" dirty="0"/>
              <a:t>of</a:t>
            </a:r>
            <a:r>
              <a:rPr spc="-240" dirty="0"/>
              <a:t> </a:t>
            </a:r>
            <a:r>
              <a:rPr sz="2850" i="1" spc="-35" dirty="0">
                <a:latin typeface="Verdana"/>
                <a:cs typeface="Verdana"/>
              </a:rPr>
              <a:t>predictive</a:t>
            </a:r>
            <a:r>
              <a:rPr sz="2850" i="1" spc="-280" dirty="0">
                <a:latin typeface="Verdana"/>
                <a:cs typeface="Verdana"/>
              </a:rPr>
              <a:t> </a:t>
            </a:r>
            <a:r>
              <a:rPr sz="2850" i="1" spc="-55" dirty="0">
                <a:latin typeface="Verdana"/>
                <a:cs typeface="Verdana"/>
              </a:rPr>
              <a:t>analytics </a:t>
            </a:r>
            <a:r>
              <a:rPr sz="2850" i="1" spc="-985" dirty="0">
                <a:latin typeface="Verdana"/>
                <a:cs typeface="Verdana"/>
              </a:rPr>
              <a:t> </a:t>
            </a:r>
            <a:r>
              <a:rPr spc="-35" dirty="0"/>
              <a:t>a</a:t>
            </a:r>
            <a:r>
              <a:rPr spc="114" dirty="0"/>
              <a:t>n</a:t>
            </a:r>
            <a:r>
              <a:rPr spc="150" dirty="0"/>
              <a:t>d</a:t>
            </a:r>
            <a:r>
              <a:rPr spc="-250" dirty="0"/>
              <a:t> </a:t>
            </a:r>
            <a:r>
              <a:rPr spc="-20" dirty="0"/>
              <a:t>i</a:t>
            </a:r>
            <a:r>
              <a:rPr spc="30" dirty="0"/>
              <a:t>t</a:t>
            </a:r>
            <a:r>
              <a:rPr spc="-90" dirty="0"/>
              <a:t>s</a:t>
            </a:r>
            <a:r>
              <a:rPr spc="-250" dirty="0"/>
              <a:t> </a:t>
            </a:r>
            <a:r>
              <a:rPr spc="-110" dirty="0"/>
              <a:t>r</a:t>
            </a:r>
            <a:r>
              <a:rPr spc="50" dirty="0"/>
              <a:t>o</a:t>
            </a:r>
            <a:r>
              <a:rPr spc="-20" dirty="0"/>
              <a:t>l</a:t>
            </a:r>
            <a:r>
              <a:rPr spc="25" dirty="0"/>
              <a:t>e</a:t>
            </a:r>
            <a:r>
              <a:rPr spc="-250" dirty="0"/>
              <a:t> </a:t>
            </a:r>
            <a:r>
              <a:rPr spc="-20" dirty="0"/>
              <a:t>i</a:t>
            </a:r>
            <a:r>
              <a:rPr spc="120" dirty="0"/>
              <a:t>n</a:t>
            </a:r>
            <a:r>
              <a:rPr spc="-250" dirty="0"/>
              <a:t> </a:t>
            </a:r>
            <a:r>
              <a:rPr spc="20" dirty="0"/>
              <a:t>e</a:t>
            </a:r>
            <a:r>
              <a:rPr spc="-95" dirty="0"/>
              <a:t>s</a:t>
            </a:r>
            <a:r>
              <a:rPr spc="30" dirty="0"/>
              <a:t>t</a:t>
            </a:r>
            <a:r>
              <a:rPr spc="-20" dirty="0"/>
              <a:t>i</a:t>
            </a:r>
            <a:r>
              <a:rPr spc="240" dirty="0"/>
              <a:t>m</a:t>
            </a:r>
            <a:r>
              <a:rPr spc="-35" dirty="0"/>
              <a:t>a</a:t>
            </a:r>
            <a:r>
              <a:rPr spc="30" dirty="0"/>
              <a:t>t</a:t>
            </a:r>
            <a:r>
              <a:rPr spc="-20" dirty="0"/>
              <a:t>i</a:t>
            </a:r>
            <a:r>
              <a:rPr spc="114" dirty="0"/>
              <a:t>n</a:t>
            </a:r>
            <a:r>
              <a:rPr spc="170" dirty="0"/>
              <a:t>g</a:t>
            </a:r>
            <a:r>
              <a:rPr spc="-245" dirty="0"/>
              <a:t> </a:t>
            </a:r>
            <a:r>
              <a:rPr spc="-335" dirty="0">
                <a:solidFill>
                  <a:srgbClr val="000000"/>
                </a:solidFill>
              </a:rPr>
              <a:t>I</a:t>
            </a:r>
            <a:r>
              <a:rPr spc="290" dirty="0">
                <a:solidFill>
                  <a:srgbClr val="000000"/>
                </a:solidFill>
              </a:rPr>
              <a:t>P</a:t>
            </a:r>
            <a:r>
              <a:rPr spc="90" dirty="0">
                <a:solidFill>
                  <a:srgbClr val="000000"/>
                </a:solidFill>
              </a:rPr>
              <a:t>L</a:t>
            </a:r>
            <a:r>
              <a:rPr spc="-250" dirty="0">
                <a:solidFill>
                  <a:srgbClr val="000000"/>
                </a:solidFill>
              </a:rPr>
              <a:t> </a:t>
            </a:r>
            <a:r>
              <a:rPr spc="-95" dirty="0">
                <a:solidFill>
                  <a:srgbClr val="000000"/>
                </a:solidFill>
              </a:rPr>
              <a:t>s</a:t>
            </a:r>
            <a:r>
              <a:rPr spc="90" dirty="0">
                <a:solidFill>
                  <a:srgbClr val="000000"/>
                </a:solidFill>
              </a:rPr>
              <a:t>c</a:t>
            </a:r>
            <a:r>
              <a:rPr spc="50" dirty="0">
                <a:solidFill>
                  <a:srgbClr val="000000"/>
                </a:solidFill>
              </a:rPr>
              <a:t>o</a:t>
            </a:r>
            <a:r>
              <a:rPr spc="-110" dirty="0">
                <a:solidFill>
                  <a:srgbClr val="000000"/>
                </a:solidFill>
              </a:rPr>
              <a:t>r</a:t>
            </a:r>
            <a:r>
              <a:rPr spc="20" dirty="0">
                <a:solidFill>
                  <a:srgbClr val="000000"/>
                </a:solidFill>
              </a:rPr>
              <a:t>e</a:t>
            </a:r>
            <a:r>
              <a:rPr spc="-95" dirty="0">
                <a:solidFill>
                  <a:srgbClr val="000000"/>
                </a:solidFill>
              </a:rPr>
              <a:t>s</a:t>
            </a:r>
            <a:r>
              <a:rPr spc="-420" dirty="0"/>
              <a:t>.</a:t>
            </a:r>
            <a:r>
              <a:rPr spc="-250" dirty="0"/>
              <a:t> </a:t>
            </a:r>
            <a:r>
              <a:rPr spc="185" dirty="0"/>
              <a:t>B</a:t>
            </a:r>
            <a:r>
              <a:rPr spc="-100" dirty="0"/>
              <a:t>y  </a:t>
            </a:r>
            <a:r>
              <a:rPr spc="-20" dirty="0"/>
              <a:t>l</a:t>
            </a:r>
            <a:r>
              <a:rPr spc="-5" dirty="0"/>
              <a:t>e</a:t>
            </a:r>
            <a:r>
              <a:rPr spc="-180" dirty="0"/>
              <a:t>v</a:t>
            </a:r>
            <a:r>
              <a:rPr spc="20" dirty="0"/>
              <a:t>e</a:t>
            </a:r>
            <a:r>
              <a:rPr spc="-200" dirty="0"/>
              <a:t>r</a:t>
            </a:r>
            <a:r>
              <a:rPr spc="-35" dirty="0"/>
              <a:t>a</a:t>
            </a:r>
            <a:r>
              <a:rPr spc="165" dirty="0"/>
              <a:t>g</a:t>
            </a:r>
            <a:r>
              <a:rPr spc="-20" dirty="0"/>
              <a:t>i</a:t>
            </a:r>
            <a:r>
              <a:rPr spc="114" dirty="0"/>
              <a:t>n</a:t>
            </a:r>
            <a:r>
              <a:rPr spc="170" dirty="0"/>
              <a:t>g</a:t>
            </a:r>
            <a:r>
              <a:rPr spc="-250" dirty="0"/>
              <a:t> </a:t>
            </a:r>
            <a:r>
              <a:rPr spc="-95" dirty="0"/>
              <a:t>s</a:t>
            </a:r>
            <a:r>
              <a:rPr spc="30" dirty="0"/>
              <a:t>t</a:t>
            </a:r>
            <a:r>
              <a:rPr spc="-35" dirty="0"/>
              <a:t>a</a:t>
            </a:r>
            <a:r>
              <a:rPr spc="30" dirty="0"/>
              <a:t>t</a:t>
            </a:r>
            <a:r>
              <a:rPr spc="-20" dirty="0"/>
              <a:t>i</a:t>
            </a:r>
            <a:r>
              <a:rPr spc="-95" dirty="0"/>
              <a:t>s</a:t>
            </a:r>
            <a:r>
              <a:rPr spc="30" dirty="0"/>
              <a:t>t</a:t>
            </a:r>
            <a:r>
              <a:rPr spc="-20" dirty="0"/>
              <a:t>i</a:t>
            </a:r>
            <a:r>
              <a:rPr spc="110" dirty="0"/>
              <a:t>c</a:t>
            </a:r>
            <a:r>
              <a:rPr spc="-35" dirty="0"/>
              <a:t>a</a:t>
            </a:r>
            <a:r>
              <a:rPr spc="-15" dirty="0"/>
              <a:t>l</a:t>
            </a:r>
            <a:r>
              <a:rPr spc="-250" dirty="0"/>
              <a:t> </a:t>
            </a:r>
            <a:r>
              <a:rPr spc="-20" dirty="0"/>
              <a:t>t</a:t>
            </a:r>
            <a:r>
              <a:rPr spc="20" dirty="0"/>
              <a:t>e</a:t>
            </a:r>
            <a:r>
              <a:rPr spc="90" dirty="0"/>
              <a:t>c</a:t>
            </a:r>
            <a:r>
              <a:rPr spc="114" dirty="0"/>
              <a:t>hn</a:t>
            </a:r>
            <a:r>
              <a:rPr spc="-20" dirty="0"/>
              <a:t>i</a:t>
            </a:r>
            <a:r>
              <a:rPr spc="145" dirty="0"/>
              <a:t>q</a:t>
            </a:r>
            <a:r>
              <a:rPr spc="105" dirty="0"/>
              <a:t>u</a:t>
            </a:r>
            <a:r>
              <a:rPr spc="20" dirty="0"/>
              <a:t>e</a:t>
            </a:r>
            <a:r>
              <a:rPr spc="-90" dirty="0"/>
              <a:t>s</a:t>
            </a:r>
            <a:r>
              <a:rPr spc="-250" dirty="0"/>
              <a:t> </a:t>
            </a:r>
            <a:r>
              <a:rPr spc="-35" dirty="0"/>
              <a:t>a</a:t>
            </a:r>
            <a:r>
              <a:rPr spc="114" dirty="0"/>
              <a:t>n</a:t>
            </a:r>
            <a:r>
              <a:rPr spc="105" dirty="0"/>
              <a:t>d  </a:t>
            </a:r>
            <a:r>
              <a:rPr spc="-5" dirty="0"/>
              <a:t>historical </a:t>
            </a:r>
            <a:r>
              <a:rPr spc="-45" dirty="0"/>
              <a:t>trends, </a:t>
            </a:r>
            <a:r>
              <a:rPr spc="15" dirty="0"/>
              <a:t>predictive </a:t>
            </a:r>
            <a:r>
              <a:rPr spc="60" dirty="0"/>
              <a:t>models </a:t>
            </a:r>
            <a:r>
              <a:rPr spc="65" dirty="0"/>
              <a:t>can </a:t>
            </a:r>
            <a:r>
              <a:rPr spc="70" dirty="0"/>
              <a:t> </a:t>
            </a:r>
            <a:r>
              <a:rPr spc="145" dirty="0"/>
              <a:t>p</a:t>
            </a:r>
            <a:r>
              <a:rPr spc="-110" dirty="0"/>
              <a:t>r</a:t>
            </a:r>
            <a:r>
              <a:rPr spc="10" dirty="0"/>
              <a:t>o</a:t>
            </a:r>
            <a:r>
              <a:rPr spc="-140" dirty="0"/>
              <a:t>v</a:t>
            </a:r>
            <a:r>
              <a:rPr spc="-20" dirty="0"/>
              <a:t>i</a:t>
            </a:r>
            <a:r>
              <a:rPr spc="145" dirty="0"/>
              <a:t>d</a:t>
            </a:r>
            <a:r>
              <a:rPr spc="25" dirty="0"/>
              <a:t>e</a:t>
            </a:r>
            <a:r>
              <a:rPr spc="-250" dirty="0"/>
              <a:t> </a:t>
            </a:r>
            <a:r>
              <a:rPr spc="-180" dirty="0"/>
              <a:t>v</a:t>
            </a:r>
            <a:r>
              <a:rPr spc="-35" dirty="0"/>
              <a:t>a</a:t>
            </a:r>
            <a:r>
              <a:rPr spc="-20" dirty="0"/>
              <a:t>l</a:t>
            </a:r>
            <a:r>
              <a:rPr spc="105" dirty="0"/>
              <a:t>u</a:t>
            </a:r>
            <a:r>
              <a:rPr spc="-35" dirty="0"/>
              <a:t>a</a:t>
            </a:r>
            <a:r>
              <a:rPr spc="145" dirty="0"/>
              <a:t>b</a:t>
            </a:r>
            <a:r>
              <a:rPr spc="-20" dirty="0"/>
              <a:t>l</a:t>
            </a:r>
            <a:r>
              <a:rPr spc="25" dirty="0"/>
              <a:t>e</a:t>
            </a:r>
            <a:r>
              <a:rPr spc="-250" dirty="0"/>
              <a:t> </a:t>
            </a:r>
            <a:r>
              <a:rPr spc="-20" dirty="0"/>
              <a:t>i</a:t>
            </a:r>
            <a:r>
              <a:rPr spc="114" dirty="0"/>
              <a:t>n</a:t>
            </a:r>
            <a:r>
              <a:rPr spc="-95" dirty="0"/>
              <a:t>s</a:t>
            </a:r>
            <a:r>
              <a:rPr spc="-20" dirty="0"/>
              <a:t>i</a:t>
            </a:r>
            <a:r>
              <a:rPr spc="165" dirty="0"/>
              <a:t>g</a:t>
            </a:r>
            <a:r>
              <a:rPr spc="114" dirty="0"/>
              <a:t>h</a:t>
            </a:r>
            <a:r>
              <a:rPr spc="30" dirty="0"/>
              <a:t>t</a:t>
            </a:r>
            <a:r>
              <a:rPr spc="-90" dirty="0"/>
              <a:t>s</a:t>
            </a:r>
            <a:r>
              <a:rPr spc="-250" dirty="0"/>
              <a:t> </a:t>
            </a:r>
            <a:r>
              <a:rPr spc="-20" dirty="0"/>
              <a:t>i</a:t>
            </a:r>
            <a:r>
              <a:rPr spc="114" dirty="0"/>
              <a:t>n</a:t>
            </a:r>
            <a:r>
              <a:rPr spc="-20" dirty="0"/>
              <a:t>t</a:t>
            </a:r>
            <a:r>
              <a:rPr spc="55" dirty="0"/>
              <a:t>o</a:t>
            </a:r>
            <a:r>
              <a:rPr spc="-250" dirty="0"/>
              <a:t> </a:t>
            </a:r>
            <a:r>
              <a:rPr spc="30" dirty="0"/>
              <a:t>t</a:t>
            </a:r>
            <a:r>
              <a:rPr spc="114" dirty="0"/>
              <a:t>h</a:t>
            </a:r>
            <a:r>
              <a:rPr spc="25" dirty="0"/>
              <a:t>e</a:t>
            </a:r>
            <a:r>
              <a:rPr spc="-250" dirty="0"/>
              <a:t> </a:t>
            </a:r>
            <a:r>
              <a:rPr spc="145" dirty="0"/>
              <a:t>p</a:t>
            </a:r>
            <a:r>
              <a:rPr spc="50" dirty="0"/>
              <a:t>o</a:t>
            </a:r>
            <a:r>
              <a:rPr spc="-20" dirty="0"/>
              <a:t>t</a:t>
            </a:r>
            <a:r>
              <a:rPr spc="20" dirty="0"/>
              <a:t>e</a:t>
            </a:r>
            <a:r>
              <a:rPr spc="114" dirty="0"/>
              <a:t>n</a:t>
            </a:r>
            <a:r>
              <a:rPr spc="30" dirty="0"/>
              <a:t>t</a:t>
            </a:r>
            <a:r>
              <a:rPr spc="-20" dirty="0"/>
              <a:t>i</a:t>
            </a:r>
            <a:r>
              <a:rPr spc="-35" dirty="0"/>
              <a:t>a</a:t>
            </a:r>
            <a:r>
              <a:rPr spc="-20" dirty="0"/>
              <a:t>l  </a:t>
            </a:r>
            <a:r>
              <a:rPr spc="-95" dirty="0"/>
              <a:t>s</a:t>
            </a:r>
            <a:r>
              <a:rPr spc="90" dirty="0"/>
              <a:t>c</a:t>
            </a:r>
            <a:r>
              <a:rPr spc="50" dirty="0"/>
              <a:t>o</a:t>
            </a:r>
            <a:r>
              <a:rPr spc="-110" dirty="0"/>
              <a:t>r</a:t>
            </a:r>
            <a:r>
              <a:rPr spc="25" dirty="0"/>
              <a:t>e</a:t>
            </a:r>
            <a:r>
              <a:rPr spc="-250" dirty="0"/>
              <a:t> </a:t>
            </a:r>
            <a:r>
              <a:rPr spc="-200" dirty="0"/>
              <a:t>r</a:t>
            </a:r>
            <a:r>
              <a:rPr spc="-35" dirty="0"/>
              <a:t>a</a:t>
            </a:r>
            <a:r>
              <a:rPr spc="114" dirty="0"/>
              <a:t>n</a:t>
            </a:r>
            <a:r>
              <a:rPr spc="165" dirty="0"/>
              <a:t>g</a:t>
            </a:r>
            <a:r>
              <a:rPr spc="20" dirty="0"/>
              <a:t>e</a:t>
            </a:r>
            <a:r>
              <a:rPr spc="-90" dirty="0"/>
              <a:t>s</a:t>
            </a:r>
            <a:r>
              <a:rPr spc="-250" dirty="0"/>
              <a:t> </a:t>
            </a:r>
            <a:r>
              <a:rPr spc="-60" dirty="0"/>
              <a:t>f</a:t>
            </a:r>
            <a:r>
              <a:rPr spc="50" dirty="0"/>
              <a:t>o</a:t>
            </a:r>
            <a:r>
              <a:rPr spc="-70" dirty="0"/>
              <a:t>r</a:t>
            </a:r>
            <a:r>
              <a:rPr spc="-250" dirty="0"/>
              <a:t> </a:t>
            </a:r>
            <a:r>
              <a:rPr spc="-335" dirty="0"/>
              <a:t>I</a:t>
            </a:r>
            <a:r>
              <a:rPr spc="290" dirty="0"/>
              <a:t>P</a:t>
            </a:r>
            <a:r>
              <a:rPr spc="90" dirty="0"/>
              <a:t>L</a:t>
            </a:r>
            <a:r>
              <a:rPr spc="-250" dirty="0"/>
              <a:t> </a:t>
            </a:r>
            <a:r>
              <a:rPr spc="240" dirty="0"/>
              <a:t>m</a:t>
            </a:r>
            <a:r>
              <a:rPr spc="-35" dirty="0"/>
              <a:t>a</a:t>
            </a:r>
            <a:r>
              <a:rPr spc="-20" dirty="0"/>
              <a:t>t</a:t>
            </a:r>
            <a:r>
              <a:rPr spc="90" dirty="0"/>
              <a:t>c</a:t>
            </a:r>
            <a:r>
              <a:rPr spc="114" dirty="0"/>
              <a:t>h</a:t>
            </a:r>
            <a:r>
              <a:rPr spc="20" dirty="0"/>
              <a:t>e</a:t>
            </a:r>
            <a:r>
              <a:rPr spc="-95" dirty="0"/>
              <a:t>s</a:t>
            </a:r>
            <a:r>
              <a:rPr spc="-420" dirty="0"/>
              <a:t>.</a:t>
            </a:r>
            <a:endParaRPr sz="2850">
              <a:latin typeface="Verdana"/>
              <a:cs typeface="Verdana"/>
            </a:endParaRPr>
          </a:p>
        </p:txBody>
      </p:sp>
      <p:sp>
        <p:nvSpPr>
          <p:cNvPr id="10" name="object 10"/>
          <p:cNvSpPr txBox="1">
            <a:spLocks noGrp="1"/>
          </p:cNvSpPr>
          <p:nvPr>
            <p:ph type="title"/>
          </p:nvPr>
        </p:nvSpPr>
        <p:spPr>
          <a:xfrm>
            <a:off x="8378666" y="1429499"/>
            <a:ext cx="6255385" cy="939800"/>
          </a:xfrm>
          <a:prstGeom prst="rect">
            <a:avLst/>
          </a:prstGeom>
        </p:spPr>
        <p:txBody>
          <a:bodyPr vert="horz" wrap="square" lIns="0" tIns="12700" rIns="0" bIns="0" rtlCol="0">
            <a:spAutoFit/>
          </a:bodyPr>
          <a:lstStyle/>
          <a:p>
            <a:pPr marL="12700">
              <a:lnSpc>
                <a:spcPct val="100000"/>
              </a:lnSpc>
              <a:spcBef>
                <a:spcPts val="100"/>
              </a:spcBef>
            </a:pPr>
            <a:r>
              <a:rPr sz="6000" spc="-114" dirty="0">
                <a:latin typeface="Cambria"/>
                <a:cs typeface="Cambria"/>
              </a:rPr>
              <a:t>Predictive</a:t>
            </a:r>
            <a:r>
              <a:rPr sz="6000" spc="-180" dirty="0">
                <a:latin typeface="Cambria"/>
                <a:cs typeface="Cambria"/>
              </a:rPr>
              <a:t> </a:t>
            </a:r>
            <a:r>
              <a:rPr sz="6000" spc="-80" dirty="0">
                <a:latin typeface="Cambria"/>
                <a:cs typeface="Cambria"/>
              </a:rPr>
              <a:t>Analytics</a:t>
            </a:r>
            <a:endParaRPr sz="600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420</Words>
  <Application>Microsoft Office PowerPoint</Application>
  <PresentationFormat>Custom</PresentationFormat>
  <Paragraphs>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Cambria</vt:lpstr>
      <vt:lpstr>Verdana</vt:lpstr>
      <vt:lpstr>Office Theme</vt:lpstr>
      <vt:lpstr>IPL Score  Predict or  using Machine Learning</vt:lpstr>
      <vt:lpstr>Introduction</vt:lpstr>
      <vt:lpstr>The Power of Data</vt:lpstr>
      <vt:lpstr>Key Factors</vt:lpstr>
      <vt:lpstr>Machine Learning Models</vt:lpstr>
      <vt:lpstr>Dataset using Machine Learning</vt:lpstr>
      <vt:lpstr>CSV FILES SNAPSHOT</vt:lpstr>
      <vt:lpstr>Trained Model</vt:lpstr>
      <vt:lpstr>Predictive Analytics</vt:lpstr>
      <vt:lpstr>Real-time Data</vt:lpstr>
      <vt:lpstr>Performance Evaluation</vt:lpstr>
      <vt:lpstr>Challenges and Opportunities</vt:lpstr>
      <vt:lpstr>Explore the emerging trends in predicting IPL scores, including the integration of  AI, enhanced data visualization, and predictive modeling advancements. The  future holds exciting possibilities for elevating the accuracy of IPL score  predictions.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Kapil Malhotra</cp:lastModifiedBy>
  <cp:revision>3</cp:revision>
  <dcterms:created xsi:type="dcterms:W3CDTF">2024-05-14T07:55:41Z</dcterms:created>
  <dcterms:modified xsi:type="dcterms:W3CDTF">2024-05-14T17:30:41Z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2024-05-14T00:00:00Z</vt:filetime>
  </property>
  <property fmtid="{D5CDD505-2E9C-101B-9397-08002B2CF9AE}" pid="3" name="Creator">
    <vt:lpwstr>Chromium</vt:lpwstr>
  </property>
  <property fmtid="{D5CDD505-2E9C-101B-9397-08002B2CF9AE}" pid="4" name="LastSaved">
    <vt:filetime>2024-05-14T00:00:00Z</vt:filetime>
  </property>
</Properties>
</file>