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0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27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2769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9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0068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00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7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1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0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8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1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84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16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1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6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9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Phishing Awareness: Recognizing and Avoiding Cyber Threats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Guide to Defending Against Phishing Attacks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Stay Informed, Stay Protected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Always verify before trusting any communication.</a:t>
            </a:r>
          </a:p>
          <a:p>
            <a:r>
              <a:t>2. Phishing attacks are constantly evolving, so staying informed is crucial.</a:t>
            </a:r>
          </a:p>
          <a:p>
            <a:r>
              <a:t>3. Report any suspicious activity to protect yourself and your organization.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Phishing?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Phishing is a cyberattack where attackers impersonate trusted entities to steal sensitive information like passwords or credit card details.</a:t>
            </a:r>
          </a:p>
          <a:p>
            <a:endParaRPr/>
          </a:p>
          <a:p>
            <a:r>
              <a:t>Examples: Fake emails, fraudulent websites, social media messages, SMS (smishing), or voice calls (vishing).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Different Phishing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Email Phishing: Fake emails with urgent requests or suspicious links.</a:t>
            </a:r>
          </a:p>
          <a:p>
            <a:r>
              <a:t>2. Spear Phishing: Targeted attacks on individuals or organizations.</a:t>
            </a:r>
          </a:p>
          <a:p>
            <a:r>
              <a:t>3. Whaling: Phishing directed at high-level executives.</a:t>
            </a:r>
          </a:p>
          <a:p>
            <a:r>
              <a:t>4. Clone Phishing: Replicating legitimate emails with altered links or attachments.</a:t>
            </a:r>
          </a:p>
          <a:p>
            <a:r>
              <a:t>5. Smishing: Phishing via SMS.</a:t>
            </a:r>
          </a:p>
          <a:p>
            <a:r>
              <a:t>6. Vishing: Phishing via voice calls.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Identify Phishing Emails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Generic Greetings: "Dear customer" instead of using your name.</a:t>
            </a:r>
          </a:p>
          <a:p>
            <a:r>
              <a:t>2. Spoofed Sender Addresses: Suspicious or mismatched email addresses.</a:t>
            </a:r>
          </a:p>
          <a:p>
            <a:r>
              <a:t>3. Urgency and Fear Tactics: Requests like "Your account will be suspended."</a:t>
            </a:r>
          </a:p>
          <a:p>
            <a:r>
              <a:t>4. Suspicious Links/Attachments: Links to malicious sites or dangerous attachments.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Spot a Fake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Lack of HTTPS: Look for the padlock symbol and ensure HTTPS is present.</a:t>
            </a:r>
          </a:p>
          <a:p>
            <a:r>
              <a:t>2. Misspelled URLs: Subtle misspellings or domain discrepancies.</a:t>
            </a:r>
          </a:p>
          <a:p>
            <a:r>
              <a:t>3. Requests for Personal Information: Legitimate sites won’t ask for sensitive data via email.</a:t>
            </a:r>
          </a:p>
          <a:p>
            <a:r>
              <a:t>4. Poor Design or Grammar Errors: Many phishing sites are poorly designed with grammatical issues.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Social Engineering: Methods of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Impersonation: Attackers pose as trusted individuals.</a:t>
            </a:r>
          </a:p>
          <a:p>
            <a:r>
              <a:t>2. Pretexting: Creating a fake scenario to extract information.</a:t>
            </a:r>
          </a:p>
          <a:p>
            <a:r>
              <a:t>3. Baiting: Offering enticing content (like free downloads) to lure victims.</a:t>
            </a:r>
          </a:p>
          <a:p>
            <a:r>
              <a:t>4. Tailgating: Physical access by following authorized individuals into secure areas.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Responding to a Phishing Email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Don’t click on links or open attachments.</a:t>
            </a:r>
          </a:p>
          <a:p>
            <a:r>
              <a:t>2. Verify the sender by contacting the organization directly.</a:t>
            </a:r>
          </a:p>
          <a:p>
            <a:r>
              <a:t>3. Report the email to your IT/security team.</a:t>
            </a:r>
          </a:p>
          <a:p>
            <a:r>
              <a:t>4. Mark the email as spam or phishing in your email client.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Real-Life Phishing Example: The 2016 DNC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Incident: In 2016, the Democratic National Committee (DNC) was targeted in a phishing attack, leading to a major data breach.</a:t>
            </a:r>
          </a:p>
          <a:p>
            <a:r>
              <a:t>Impact: Damage to reputation, political fallout, and security reforms.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Strategies for Protection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Multi-Factor Authentication (MFA): Adds an extra layer of security.</a:t>
            </a:r>
          </a:p>
          <a:p>
            <a:r>
              <a:t>2. Security Awareness Training: Regular training to help users recognize phishing attempts.</a:t>
            </a:r>
          </a:p>
          <a:p>
            <a:r>
              <a:t>3. Anti-Phishing Software: Security solutions that detect phishing attacks.</a:t>
            </a:r>
          </a:p>
          <a:p>
            <a:r>
              <a:t>4. Email Filtering Tools: Automatically detect and filter out phishing emails.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522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Phishing Awareness: Recognizing and Avoiding Cyber Threats</vt:lpstr>
      <vt:lpstr>What is Phishing?</vt:lpstr>
      <vt:lpstr>Understanding Different Phishing Methods</vt:lpstr>
      <vt:lpstr>How to Identify Phishing Emails</vt:lpstr>
      <vt:lpstr>How to Spot a Fake Website</vt:lpstr>
      <vt:lpstr>Social Engineering: Methods of Manipulation</vt:lpstr>
      <vt:lpstr>Responding to a Phishing Email</vt:lpstr>
      <vt:lpstr>Real-Life Phishing Example: The 2016 DNC Attack</vt:lpstr>
      <vt:lpstr>Tools and Strategies for Protection</vt:lpstr>
      <vt:lpstr>Stay Informed, Stay Protected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Jatin Nandal</cp:lastModifiedBy>
  <cp:revision>2</cp:revision>
  <dcterms:created xsi:type="dcterms:W3CDTF">2013-01-27T09:14:16Z</dcterms:created>
  <dcterms:modified xsi:type="dcterms:W3CDTF">2024-10-01T08:10:08Z</dcterms:modified>
  <cp:category/>
</cp:coreProperties>
</file>