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7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6A8F-0AF3-4CFB-8239-8C37A5E7D9C3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EAE-1DDE-425C-B7B9-429D54A2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2</cp:revision>
  <dcterms:created xsi:type="dcterms:W3CDTF">2023-03-24T16:29:30Z</dcterms:created>
  <dcterms:modified xsi:type="dcterms:W3CDTF">2023-03-24T17:04:06Z</dcterms:modified>
</cp:coreProperties>
</file>