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901-5A1F-E06C-39E4-F3793D74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9280-3904-2A0A-558A-386695F43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CBFE-C2CD-9AFE-AAD7-25AEDFBA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D6F6-96E2-5BCB-2C66-6DEF94E5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5580-60EC-12B8-F7A0-1174E93B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2DAF-73BB-AB97-4F7C-42239FFC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7C089-4B58-666C-9B8E-8A772AF34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510C-5D53-9F83-EFE8-B33EC294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3D6F-D09A-C146-040D-EB1FC696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759F-A3B2-4016-704E-2F97CF1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768C8-03F9-8CEE-7A3C-D73F9D0D3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455D-1623-956B-3A74-F2361AE9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D510-3AA4-16BE-C3D1-107D1F84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975B-B672-5919-0050-8D31C385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96B9-2F7A-F31A-A0BA-ECFC39D2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150A-17D4-265F-C1B1-EE04E4E0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0A0A-9D1A-C093-80B9-E9641665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AAC0-BA3E-6462-E6F9-6CE3144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6FC8-E6B6-D6EB-DCD9-FCC72CC0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207C-0762-802A-AAA2-1A4520DE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B6FC-C919-CAE5-7D54-43290AE5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6FC7-A6B4-689A-4F37-2794BA45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C976-BA8C-B8E1-C884-61CD6148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3B205-C594-1108-C65C-5DBD05AC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44C1-F15C-9EF1-2C63-6B34FBE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1BD-D5F7-276E-B692-2BA3BCAD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76D2-5942-D285-8476-15BB2E88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669EE-E0DB-577D-BC4C-EFEB4502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1A63-1A82-76EF-B196-67B9B561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E63-EACF-8DF4-6F20-001C8F71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37E66-0920-2F9F-6D1C-037BD93F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0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468-B3FB-F0C0-7D4C-5AB3A4E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626F-33C0-B60F-C915-E7FB8811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BF5CE-7D73-5B13-58AC-ECE34E2D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BB657-8663-EAE7-2B1E-FF44BC36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D7194-A767-DBA7-7721-8B7962F1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99ABB-C988-E4A2-F5FD-E2E33B68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5B9A5-3A28-48DD-BCE7-B7BCD99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C67FE-387E-9DA0-BA30-51D7030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669-1243-7FCA-93F0-48520CA1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5280F-5264-9944-E9B0-EAFD9BE7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8D773-0C82-A161-C53E-DFA88E8E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A4565-DF6D-FEB2-D39E-6D36DF41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F3976-0E31-BDA5-26E5-B7B48627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3D745-7DED-2018-09D8-02B3A746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08AA-BC8F-A1C5-E01A-CAD5B9AB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7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335D-ADFA-DDB1-4252-871A1022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BA1B-51EA-A873-5173-C9AE5ABD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5E708-C1D7-8817-D2FA-22345428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6DA03-C414-1B07-F403-0AFB8BE3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FE95-0BD7-7DBA-E44B-E64211AE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A010-BDE3-4A00-03AF-74E7390A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3780-EA3E-8157-3366-BE11486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E7CE9-B2F8-0120-A95E-683AD73C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6A3B7-A62D-800F-4997-4F53519FB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0081-41BF-263C-2CF9-9A5C60A9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4B52-9B8B-6022-9D4D-308DB697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F81FA-FC3D-71A1-4A65-E64B61E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4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BAE18-55BB-9AE1-F041-C95F3DC1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4BC3-D7E0-0942-02F5-173098EB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8830-ABBD-1E76-5003-3BAC29A2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CFA90-718C-423C-93D1-D7B0C8A2DF5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661A-3B92-098D-2857-FC8CCDBA2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051-7DF9-024D-226A-C0CFE220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D2D98-F98F-4925-9799-75F89814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04ABC7-FE85-E09A-4FEA-A549461FC0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>
            <a:gsLst>
              <a:gs pos="41300">
                <a:srgbClr val="50AE2F"/>
              </a:gs>
              <a:gs pos="0">
                <a:schemeClr val="accent6">
                  <a:satMod val="103000"/>
                  <a:lumMod val="102000"/>
                  <a:tint val="94000"/>
                  <a:alpha val="9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  <a:alpha val="9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  <a:alpha val="90000"/>
                </a:schemeClr>
              </a:gs>
            </a:gsLst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C0B9D9D7-B7DD-8B55-7B80-E933F7CC3574}"/>
              </a:ext>
            </a:extLst>
          </p:cNvPr>
          <p:cNvSpPr/>
          <p:nvPr/>
        </p:nvSpPr>
        <p:spPr>
          <a:xfrm>
            <a:off x="10399453" y="1260614"/>
            <a:ext cx="1692000" cy="288000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95ABEF4A-EB89-E849-1EF2-98D1A3ECFA1D}"/>
              </a:ext>
            </a:extLst>
          </p:cNvPr>
          <p:cNvSpPr/>
          <p:nvPr/>
        </p:nvSpPr>
        <p:spPr>
          <a:xfrm>
            <a:off x="10588974" y="1379865"/>
            <a:ext cx="1260000" cy="1980000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7AACB941-4FBC-FBA1-CC58-422AD9FA3E78}"/>
              </a:ext>
            </a:extLst>
          </p:cNvPr>
          <p:cNvSpPr/>
          <p:nvPr/>
        </p:nvSpPr>
        <p:spPr>
          <a:xfrm>
            <a:off x="8699625" y="1260614"/>
            <a:ext cx="1692000" cy="288000"/>
          </a:xfrm>
          <a:prstGeom prst="trapezoid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E49B1A16-5383-F0AF-65C2-720F6749C241}"/>
              </a:ext>
            </a:extLst>
          </p:cNvPr>
          <p:cNvSpPr/>
          <p:nvPr/>
        </p:nvSpPr>
        <p:spPr>
          <a:xfrm>
            <a:off x="8915625" y="1386233"/>
            <a:ext cx="1260000" cy="1980000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1AFB15-B912-9D61-C88D-DFBA2E4FFCD7}"/>
              </a:ext>
            </a:extLst>
          </p:cNvPr>
          <p:cNvSpPr/>
          <p:nvPr/>
        </p:nvSpPr>
        <p:spPr>
          <a:xfrm>
            <a:off x="119921" y="164891"/>
            <a:ext cx="5040000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1475F7-2BFA-4AFD-23BC-37E657969CCB}"/>
              </a:ext>
            </a:extLst>
          </p:cNvPr>
          <p:cNvSpPr/>
          <p:nvPr/>
        </p:nvSpPr>
        <p:spPr>
          <a:xfrm>
            <a:off x="5368974" y="164891"/>
            <a:ext cx="648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F86BD-0575-8C27-A827-AF403A382328}"/>
              </a:ext>
            </a:extLst>
          </p:cNvPr>
          <p:cNvSpPr/>
          <p:nvPr/>
        </p:nvSpPr>
        <p:spPr>
          <a:xfrm>
            <a:off x="119921" y="1276661"/>
            <a:ext cx="1440000" cy="12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8A925F-1364-A521-0913-7AEC868D3F92}"/>
              </a:ext>
            </a:extLst>
          </p:cNvPr>
          <p:cNvSpPr/>
          <p:nvPr/>
        </p:nvSpPr>
        <p:spPr>
          <a:xfrm>
            <a:off x="119921" y="2748431"/>
            <a:ext cx="1440000" cy="252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82890-8746-F051-D81A-4ED1D3DD82B3}"/>
              </a:ext>
            </a:extLst>
          </p:cNvPr>
          <p:cNvSpPr/>
          <p:nvPr/>
        </p:nvSpPr>
        <p:spPr>
          <a:xfrm>
            <a:off x="119921" y="5480201"/>
            <a:ext cx="1440000" cy="126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53C30A-9471-0646-8B4D-E1C0D2BE6479}"/>
              </a:ext>
            </a:extLst>
          </p:cNvPr>
          <p:cNvSpPr/>
          <p:nvPr/>
        </p:nvSpPr>
        <p:spPr>
          <a:xfrm>
            <a:off x="1756347" y="1276661"/>
            <a:ext cx="2160000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DAE68A-9215-369F-88FC-14D3DAABE8FC}"/>
              </a:ext>
            </a:extLst>
          </p:cNvPr>
          <p:cNvSpPr/>
          <p:nvPr/>
        </p:nvSpPr>
        <p:spPr>
          <a:xfrm>
            <a:off x="4112773" y="1276661"/>
            <a:ext cx="2160000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09277-53BA-9D7D-AEB7-DA7A0E81C968}"/>
              </a:ext>
            </a:extLst>
          </p:cNvPr>
          <p:cNvSpPr/>
          <p:nvPr/>
        </p:nvSpPr>
        <p:spPr>
          <a:xfrm>
            <a:off x="6469199" y="1264463"/>
            <a:ext cx="2160000" cy="900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D5F154-C75A-2052-D3D4-5B0595D7E759}"/>
              </a:ext>
            </a:extLst>
          </p:cNvPr>
          <p:cNvSpPr/>
          <p:nvPr/>
        </p:nvSpPr>
        <p:spPr>
          <a:xfrm>
            <a:off x="1756347" y="2388430"/>
            <a:ext cx="2880000" cy="215999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8EFEF6-A577-95D0-A04A-0852F4252B3F}"/>
              </a:ext>
            </a:extLst>
          </p:cNvPr>
          <p:cNvSpPr/>
          <p:nvPr/>
        </p:nvSpPr>
        <p:spPr>
          <a:xfrm>
            <a:off x="4832773" y="2376233"/>
            <a:ext cx="2160000" cy="215999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728B0F-0B28-8CEF-95D5-9FEF79E3424D}"/>
              </a:ext>
            </a:extLst>
          </p:cNvPr>
          <p:cNvSpPr/>
          <p:nvPr/>
        </p:nvSpPr>
        <p:spPr>
          <a:xfrm>
            <a:off x="7189199" y="2364035"/>
            <a:ext cx="1440000" cy="215999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86F13D-7380-B39F-5397-0EA821C34486}"/>
              </a:ext>
            </a:extLst>
          </p:cNvPr>
          <p:cNvSpPr/>
          <p:nvPr/>
        </p:nvSpPr>
        <p:spPr>
          <a:xfrm>
            <a:off x="1772773" y="4735803"/>
            <a:ext cx="5220000" cy="195730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9C254E-6C8C-8707-2371-2B3091FBDE4C}"/>
              </a:ext>
            </a:extLst>
          </p:cNvPr>
          <p:cNvSpPr/>
          <p:nvPr/>
        </p:nvSpPr>
        <p:spPr>
          <a:xfrm>
            <a:off x="7168974" y="4735804"/>
            <a:ext cx="1440000" cy="195730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8702DB-262A-9B8B-74DB-E00AE6D87CAE}"/>
              </a:ext>
            </a:extLst>
          </p:cNvPr>
          <p:cNvSpPr/>
          <p:nvPr/>
        </p:nvSpPr>
        <p:spPr>
          <a:xfrm>
            <a:off x="8825625" y="3501201"/>
            <a:ext cx="3076426" cy="319190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C1198798-36BD-6701-0315-25224EFD2846}"/>
              </a:ext>
            </a:extLst>
          </p:cNvPr>
          <p:cNvSpPr/>
          <p:nvPr/>
        </p:nvSpPr>
        <p:spPr>
          <a:xfrm>
            <a:off x="9068025" y="1538633"/>
            <a:ext cx="915424" cy="1624292"/>
          </a:xfrm>
          <a:prstGeom prst="flowChartOffpageConnector">
            <a:avLst/>
          </a:prstGeom>
          <a:ln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DE963D0E-F0D3-F083-F48C-D1C65C1F5EC1}"/>
              </a:ext>
            </a:extLst>
          </p:cNvPr>
          <p:cNvSpPr/>
          <p:nvPr/>
        </p:nvSpPr>
        <p:spPr>
          <a:xfrm>
            <a:off x="10761262" y="1564087"/>
            <a:ext cx="915424" cy="1624292"/>
          </a:xfrm>
          <a:prstGeom prst="flowChartOffpageConnector">
            <a:avLst/>
          </a:prstGeom>
          <a:ln>
            <a:solidFill>
              <a:schemeClr val="bg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32342C-873D-051E-A877-9F50114D7960}"/>
              </a:ext>
            </a:extLst>
          </p:cNvPr>
          <p:cNvCxnSpPr/>
          <p:nvPr/>
        </p:nvCxnSpPr>
        <p:spPr>
          <a:xfrm>
            <a:off x="1933731" y="2748431"/>
            <a:ext cx="250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E2934A-B59F-C409-52D1-976135DE158E}"/>
              </a:ext>
            </a:extLst>
          </p:cNvPr>
          <p:cNvCxnSpPr>
            <a:cxnSpLocks/>
          </p:cNvCxnSpPr>
          <p:nvPr/>
        </p:nvCxnSpPr>
        <p:spPr>
          <a:xfrm>
            <a:off x="4950667" y="2748431"/>
            <a:ext cx="178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FDF4B6-B3E4-6F63-D4F5-D81D5F76E675}"/>
              </a:ext>
            </a:extLst>
          </p:cNvPr>
          <p:cNvCxnSpPr>
            <a:cxnSpLocks/>
          </p:cNvCxnSpPr>
          <p:nvPr/>
        </p:nvCxnSpPr>
        <p:spPr>
          <a:xfrm>
            <a:off x="7324110" y="2748431"/>
            <a:ext cx="11453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1E3E7A-1878-088E-89DC-C833B7912827}"/>
              </a:ext>
            </a:extLst>
          </p:cNvPr>
          <p:cNvCxnSpPr>
            <a:cxnSpLocks/>
          </p:cNvCxnSpPr>
          <p:nvPr/>
        </p:nvCxnSpPr>
        <p:spPr>
          <a:xfrm>
            <a:off x="1933731" y="5096279"/>
            <a:ext cx="48002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A2CD64-BBA5-937C-F228-9FDBF2208F9C}"/>
              </a:ext>
            </a:extLst>
          </p:cNvPr>
          <p:cNvCxnSpPr>
            <a:cxnSpLocks/>
          </p:cNvCxnSpPr>
          <p:nvPr/>
        </p:nvCxnSpPr>
        <p:spPr>
          <a:xfrm>
            <a:off x="7324110" y="5096279"/>
            <a:ext cx="10306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F2197-5560-AE2C-38C1-05590266470A}"/>
              </a:ext>
            </a:extLst>
          </p:cNvPr>
          <p:cNvCxnSpPr>
            <a:cxnSpLocks/>
          </p:cNvCxnSpPr>
          <p:nvPr/>
        </p:nvCxnSpPr>
        <p:spPr>
          <a:xfrm>
            <a:off x="9068025" y="3944535"/>
            <a:ext cx="26086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4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E215-DD7B-E9EF-559D-19BE3219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0AD6466-53AD-E582-6611-FE1B234567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10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74015852-565D-EE47-8615-7D13CF2E3220}"/>
              </a:ext>
            </a:extLst>
          </p:cNvPr>
          <p:cNvSpPr/>
          <p:nvPr/>
        </p:nvSpPr>
        <p:spPr>
          <a:xfrm>
            <a:off x="10399453" y="1260614"/>
            <a:ext cx="1672626" cy="27801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2663E4DC-5656-E939-BFD5-8987BB6C2FF4}"/>
              </a:ext>
            </a:extLst>
          </p:cNvPr>
          <p:cNvSpPr/>
          <p:nvPr/>
        </p:nvSpPr>
        <p:spPr>
          <a:xfrm>
            <a:off x="10588974" y="1379865"/>
            <a:ext cx="1260000" cy="1980000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42E805F0-1E82-F2E8-BCA6-33098965C9F7}"/>
              </a:ext>
            </a:extLst>
          </p:cNvPr>
          <p:cNvSpPr/>
          <p:nvPr/>
        </p:nvSpPr>
        <p:spPr>
          <a:xfrm>
            <a:off x="8699625" y="1260614"/>
            <a:ext cx="1692000" cy="288000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E2A3CBE9-8562-6462-49C5-995C51AC2371}"/>
              </a:ext>
            </a:extLst>
          </p:cNvPr>
          <p:cNvSpPr/>
          <p:nvPr/>
        </p:nvSpPr>
        <p:spPr>
          <a:xfrm>
            <a:off x="8915625" y="1386233"/>
            <a:ext cx="1260000" cy="1980000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4688D-61AE-1B37-EF43-33151C640DD8}"/>
              </a:ext>
            </a:extLst>
          </p:cNvPr>
          <p:cNvSpPr/>
          <p:nvPr/>
        </p:nvSpPr>
        <p:spPr>
          <a:xfrm>
            <a:off x="119921" y="164891"/>
            <a:ext cx="504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2BA6D-B7FE-B4A9-F0EC-B1402F2D54DB}"/>
              </a:ext>
            </a:extLst>
          </p:cNvPr>
          <p:cNvSpPr/>
          <p:nvPr/>
        </p:nvSpPr>
        <p:spPr>
          <a:xfrm>
            <a:off x="5368974" y="164891"/>
            <a:ext cx="648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4B374-1769-D48E-1486-0F6D916077E3}"/>
              </a:ext>
            </a:extLst>
          </p:cNvPr>
          <p:cNvSpPr/>
          <p:nvPr/>
        </p:nvSpPr>
        <p:spPr>
          <a:xfrm>
            <a:off x="119921" y="1276661"/>
            <a:ext cx="1440000" cy="12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59051E-9672-449E-C050-18BD44E147A6}"/>
              </a:ext>
            </a:extLst>
          </p:cNvPr>
          <p:cNvSpPr/>
          <p:nvPr/>
        </p:nvSpPr>
        <p:spPr>
          <a:xfrm>
            <a:off x="119921" y="2748431"/>
            <a:ext cx="1440000" cy="252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1C38C7-CAC7-6B62-41A2-38D4403FCF0F}"/>
              </a:ext>
            </a:extLst>
          </p:cNvPr>
          <p:cNvSpPr/>
          <p:nvPr/>
        </p:nvSpPr>
        <p:spPr>
          <a:xfrm>
            <a:off x="119921" y="5480201"/>
            <a:ext cx="1440000" cy="126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951CF9-59D2-EEE8-5C2F-EBBF9DD39E4C}"/>
              </a:ext>
            </a:extLst>
          </p:cNvPr>
          <p:cNvSpPr/>
          <p:nvPr/>
        </p:nvSpPr>
        <p:spPr>
          <a:xfrm>
            <a:off x="1756347" y="1276661"/>
            <a:ext cx="216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B280D4-681D-89AA-2778-BF4CD1ECC391}"/>
              </a:ext>
            </a:extLst>
          </p:cNvPr>
          <p:cNvSpPr/>
          <p:nvPr/>
        </p:nvSpPr>
        <p:spPr>
          <a:xfrm>
            <a:off x="4112773" y="1276661"/>
            <a:ext cx="216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1AE663-250B-BCB3-2DA7-513D5593586A}"/>
              </a:ext>
            </a:extLst>
          </p:cNvPr>
          <p:cNvSpPr/>
          <p:nvPr/>
        </p:nvSpPr>
        <p:spPr>
          <a:xfrm>
            <a:off x="6469199" y="1264463"/>
            <a:ext cx="2160000" cy="90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E8F318-5230-3F67-3849-B492A8BA5CD8}"/>
              </a:ext>
            </a:extLst>
          </p:cNvPr>
          <p:cNvSpPr/>
          <p:nvPr/>
        </p:nvSpPr>
        <p:spPr>
          <a:xfrm>
            <a:off x="1756347" y="2388430"/>
            <a:ext cx="2880000" cy="215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9E465E-ACCD-CF41-7036-2789EFE10599}"/>
              </a:ext>
            </a:extLst>
          </p:cNvPr>
          <p:cNvSpPr/>
          <p:nvPr/>
        </p:nvSpPr>
        <p:spPr>
          <a:xfrm>
            <a:off x="4832773" y="2376233"/>
            <a:ext cx="2160000" cy="215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C5E4AF-10E6-87D5-6BAB-BA282948FD84}"/>
              </a:ext>
            </a:extLst>
          </p:cNvPr>
          <p:cNvSpPr/>
          <p:nvPr/>
        </p:nvSpPr>
        <p:spPr>
          <a:xfrm>
            <a:off x="7189199" y="2364035"/>
            <a:ext cx="1440000" cy="215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584917-B13C-D527-2EA9-83116EA636C4}"/>
              </a:ext>
            </a:extLst>
          </p:cNvPr>
          <p:cNvSpPr/>
          <p:nvPr/>
        </p:nvSpPr>
        <p:spPr>
          <a:xfrm>
            <a:off x="1772773" y="4735803"/>
            <a:ext cx="5220000" cy="195730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28B5A6-1A48-06C1-7F71-ACC13667EE14}"/>
              </a:ext>
            </a:extLst>
          </p:cNvPr>
          <p:cNvSpPr/>
          <p:nvPr/>
        </p:nvSpPr>
        <p:spPr>
          <a:xfrm>
            <a:off x="7168974" y="4735804"/>
            <a:ext cx="1440000" cy="19573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63AF7C-42CE-223D-1783-E068C5B22A53}"/>
              </a:ext>
            </a:extLst>
          </p:cNvPr>
          <p:cNvSpPr/>
          <p:nvPr/>
        </p:nvSpPr>
        <p:spPr>
          <a:xfrm>
            <a:off x="8825625" y="3501201"/>
            <a:ext cx="3076426" cy="31919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EE6FBF6D-0B09-2D4D-A7BB-D5DD38DE536E}"/>
              </a:ext>
            </a:extLst>
          </p:cNvPr>
          <p:cNvSpPr/>
          <p:nvPr/>
        </p:nvSpPr>
        <p:spPr>
          <a:xfrm>
            <a:off x="9068025" y="1538633"/>
            <a:ext cx="915424" cy="162429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prstDash val="dash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008000"/>
              </a:highlight>
            </a:endParaRP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4DC9CB01-13E7-F0FA-DB21-A2D87C985CFF}"/>
              </a:ext>
            </a:extLst>
          </p:cNvPr>
          <p:cNvSpPr/>
          <p:nvPr/>
        </p:nvSpPr>
        <p:spPr>
          <a:xfrm>
            <a:off x="10761262" y="1564087"/>
            <a:ext cx="915424" cy="1624292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prstDash val="dash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80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FC4AEE-89A2-5883-C236-9A07B22F6845}"/>
              </a:ext>
            </a:extLst>
          </p:cNvPr>
          <p:cNvCxnSpPr/>
          <p:nvPr/>
        </p:nvCxnSpPr>
        <p:spPr>
          <a:xfrm>
            <a:off x="1933731" y="2748431"/>
            <a:ext cx="250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A58EA-BE1F-49FE-35E6-E6DFA3CD0348}"/>
              </a:ext>
            </a:extLst>
          </p:cNvPr>
          <p:cNvCxnSpPr>
            <a:cxnSpLocks/>
          </p:cNvCxnSpPr>
          <p:nvPr/>
        </p:nvCxnSpPr>
        <p:spPr>
          <a:xfrm>
            <a:off x="4950667" y="2748431"/>
            <a:ext cx="1783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BCCF0A-CBE1-E198-FE32-8E6BD14DF28B}"/>
              </a:ext>
            </a:extLst>
          </p:cNvPr>
          <p:cNvCxnSpPr>
            <a:cxnSpLocks/>
          </p:cNvCxnSpPr>
          <p:nvPr/>
        </p:nvCxnSpPr>
        <p:spPr>
          <a:xfrm>
            <a:off x="7324110" y="2748431"/>
            <a:ext cx="11453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0D2EB2-738E-D946-B2BB-E2C6FEBBEE3A}"/>
              </a:ext>
            </a:extLst>
          </p:cNvPr>
          <p:cNvCxnSpPr>
            <a:cxnSpLocks/>
          </p:cNvCxnSpPr>
          <p:nvPr/>
        </p:nvCxnSpPr>
        <p:spPr>
          <a:xfrm>
            <a:off x="1933731" y="5096279"/>
            <a:ext cx="48002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7FAF8-7015-ED42-0692-F93B7C91DB9C}"/>
              </a:ext>
            </a:extLst>
          </p:cNvPr>
          <p:cNvCxnSpPr>
            <a:cxnSpLocks/>
          </p:cNvCxnSpPr>
          <p:nvPr/>
        </p:nvCxnSpPr>
        <p:spPr>
          <a:xfrm>
            <a:off x="7324110" y="5096279"/>
            <a:ext cx="10306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5EBBAF-9FB1-B812-C0D2-EB03525ED44D}"/>
              </a:ext>
            </a:extLst>
          </p:cNvPr>
          <p:cNvCxnSpPr>
            <a:cxnSpLocks/>
          </p:cNvCxnSpPr>
          <p:nvPr/>
        </p:nvCxnSpPr>
        <p:spPr>
          <a:xfrm>
            <a:off x="9068025" y="3944535"/>
            <a:ext cx="26086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4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Yadav</dc:creator>
  <cp:lastModifiedBy>Jatin Yadav</cp:lastModifiedBy>
  <cp:revision>1</cp:revision>
  <dcterms:created xsi:type="dcterms:W3CDTF">2024-12-14T06:33:30Z</dcterms:created>
  <dcterms:modified xsi:type="dcterms:W3CDTF">2025-01-04T12:12:19Z</dcterms:modified>
</cp:coreProperties>
</file>