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0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7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5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3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29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8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23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3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2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BB1B-E31B-474E-9075-12E40748B29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7705-DD4C-4FF5-9307-F38A2BA1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9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jativ</cp:lastModifiedBy>
  <cp:revision>13</cp:revision>
  <dcterms:created xsi:type="dcterms:W3CDTF">2021-08-24T18:25:21Z</dcterms:created>
  <dcterms:modified xsi:type="dcterms:W3CDTF">2021-09-20T07:01:31Z</dcterms:modified>
</cp:coreProperties>
</file>