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handoutMasterIdLst>
    <p:handoutMasterId r:id="rId29"/>
  </p:handoutMasterIdLst>
  <p:sldIdLst>
    <p:sldId id="258" r:id="rId2"/>
    <p:sldId id="475" r:id="rId3"/>
    <p:sldId id="266" r:id="rId4"/>
    <p:sldId id="473" r:id="rId5"/>
    <p:sldId id="476" r:id="rId6"/>
    <p:sldId id="339" r:id="rId7"/>
    <p:sldId id="478" r:id="rId8"/>
    <p:sldId id="477" r:id="rId9"/>
    <p:sldId id="479" r:id="rId10"/>
    <p:sldId id="480" r:id="rId11"/>
    <p:sldId id="481" r:id="rId12"/>
    <p:sldId id="482" r:id="rId13"/>
    <p:sldId id="483" r:id="rId14"/>
    <p:sldId id="484" r:id="rId15"/>
    <p:sldId id="485" r:id="rId16"/>
    <p:sldId id="486" r:id="rId17"/>
    <p:sldId id="487" r:id="rId18"/>
    <p:sldId id="488" r:id="rId19"/>
    <p:sldId id="489" r:id="rId20"/>
    <p:sldId id="490" r:id="rId21"/>
    <p:sldId id="491" r:id="rId22"/>
    <p:sldId id="492" r:id="rId23"/>
    <p:sldId id="468" r:id="rId24"/>
    <p:sldId id="493" r:id="rId25"/>
    <p:sldId id="494" r:id="rId26"/>
    <p:sldId id="333" r:id="rId27"/>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227AB4"/>
    <a:srgbClr val="FF0000"/>
    <a:srgbClr val="7F7F7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5133" autoAdjust="0"/>
  </p:normalViewPr>
  <p:slideViewPr>
    <p:cSldViewPr snapToGrid="0">
      <p:cViewPr varScale="1">
        <p:scale>
          <a:sx n="153" d="100"/>
          <a:sy n="153" d="100"/>
        </p:scale>
        <p:origin x="396" y="108"/>
      </p:cViewPr>
      <p:guideLst/>
    </p:cSldViewPr>
  </p:slideViewPr>
  <p:notesTextViewPr>
    <p:cViewPr>
      <p:scale>
        <a:sx n="1" d="1"/>
        <a:sy n="1" d="1"/>
      </p:scale>
      <p:origin x="0" y="0"/>
    </p:cViewPr>
  </p:notesTextViewPr>
  <p:notesViewPr>
    <p:cSldViewPr snapToGrid="0">
      <p:cViewPr varScale="1">
        <p:scale>
          <a:sx n="68" d="100"/>
          <a:sy n="68" d="100"/>
        </p:scale>
        <p:origin x="3024" y="6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EFD1603-1B27-4FE2-A582-83334DC87AAE}" type="datetimeFigureOut">
              <a:rPr lang="en-US" smtClean="0"/>
              <a:t>11/30/2023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7D9F71B-A231-440F-B0E9-93286903210A}" type="slidenum">
              <a:rPr lang="en-US" smtClean="0"/>
              <a:t>‹#›</a:t>
            </a:fld>
            <a:endParaRPr lang="en-US"/>
          </a:p>
        </p:txBody>
      </p:sp>
    </p:spTree>
    <p:extLst>
      <p:ext uri="{BB962C8B-B14F-4D97-AF65-F5344CB8AC3E}">
        <p14:creationId xmlns:p14="http://schemas.microsoft.com/office/powerpoint/2010/main" val="41820045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5D9A70-298A-409A-ABC6-3BFCE0FDA5E9}" type="datetimeFigureOut">
              <a:rPr lang="en-US" smtClean="0"/>
              <a:t>11/30/2023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0B9016-B003-4D9B-A52D-F9C87C387AF1}" type="slidenum">
              <a:rPr lang="en-US" smtClean="0"/>
              <a:t>‹#›</a:t>
            </a:fld>
            <a:endParaRPr lang="en-US"/>
          </a:p>
        </p:txBody>
      </p:sp>
    </p:spTree>
    <p:extLst>
      <p:ext uri="{BB962C8B-B14F-4D97-AF65-F5344CB8AC3E}">
        <p14:creationId xmlns:p14="http://schemas.microsoft.com/office/powerpoint/2010/main" val="20359819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0B9016-B003-4D9B-A52D-F9C87C387AF1}" type="slidenum">
              <a:rPr lang="en-US" smtClean="0"/>
              <a:t>1</a:t>
            </a:fld>
            <a:endParaRPr lang="en-US"/>
          </a:p>
        </p:txBody>
      </p:sp>
    </p:spTree>
    <p:extLst>
      <p:ext uri="{BB962C8B-B14F-4D97-AF65-F5344CB8AC3E}">
        <p14:creationId xmlns:p14="http://schemas.microsoft.com/office/powerpoint/2010/main" val="24125264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C7E5770-66D8-4B3F-99C0-DD81922A3C19}" type="datetime1">
              <a:rPr lang="en-US" smtClean="0"/>
              <a:t>11/30/2023</a:t>
            </a:fld>
            <a:endParaRPr lang="en-US"/>
          </a:p>
        </p:txBody>
      </p:sp>
      <p:sp>
        <p:nvSpPr>
          <p:cNvPr id="5" name="Footer Placeholder 4"/>
          <p:cNvSpPr>
            <a:spLocks noGrp="1"/>
          </p:cNvSpPr>
          <p:nvPr>
            <p:ph type="ftr" sz="quarter" idx="11"/>
          </p:nvPr>
        </p:nvSpPr>
        <p:spPr/>
        <p:txBody>
          <a:bodyPr/>
          <a:lstStyle/>
          <a:p>
            <a:r>
              <a:rPr lang="en-US"/>
              <a:t>Nhóm 3</a:t>
            </a:r>
            <a:endParaRPr lang="en-US" dirty="0"/>
          </a:p>
        </p:txBody>
      </p:sp>
      <p:sp>
        <p:nvSpPr>
          <p:cNvPr id="6" name="Slide Number Placeholder 5"/>
          <p:cNvSpPr>
            <a:spLocks noGrp="1"/>
          </p:cNvSpPr>
          <p:nvPr>
            <p:ph type="sldNum" sz="quarter" idx="12"/>
          </p:nvPr>
        </p:nvSpPr>
        <p:spPr/>
        <p:txBody>
          <a:bodyPr/>
          <a:lstStyle/>
          <a:p>
            <a:fld id="{24B43252-D195-421C-B8A5-527B2E3B5443}" type="slidenum">
              <a:rPr lang="en-US" smtClean="0"/>
              <a:t>‹#›</a:t>
            </a:fld>
            <a:endParaRPr lang="en-US"/>
          </a:p>
        </p:txBody>
      </p:sp>
    </p:spTree>
    <p:extLst>
      <p:ext uri="{BB962C8B-B14F-4D97-AF65-F5344CB8AC3E}">
        <p14:creationId xmlns:p14="http://schemas.microsoft.com/office/powerpoint/2010/main" val="20430638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D2E5DE-894B-47A2-B745-84ADBC34A9EF}" type="datetime1">
              <a:rPr lang="en-US" smtClean="0"/>
              <a:t>11/30/2023</a:t>
            </a:fld>
            <a:endParaRPr lang="en-US"/>
          </a:p>
        </p:txBody>
      </p:sp>
      <p:sp>
        <p:nvSpPr>
          <p:cNvPr id="5" name="Footer Placeholder 4"/>
          <p:cNvSpPr>
            <a:spLocks noGrp="1"/>
          </p:cNvSpPr>
          <p:nvPr>
            <p:ph type="ftr" sz="quarter" idx="11"/>
          </p:nvPr>
        </p:nvSpPr>
        <p:spPr/>
        <p:txBody>
          <a:bodyPr/>
          <a:lstStyle/>
          <a:p>
            <a:r>
              <a:rPr lang="en-US"/>
              <a:t>Nhóm 3</a:t>
            </a:r>
            <a:endParaRPr lang="en-US" dirty="0"/>
          </a:p>
        </p:txBody>
      </p:sp>
      <p:sp>
        <p:nvSpPr>
          <p:cNvPr id="6" name="Slide Number Placeholder 5"/>
          <p:cNvSpPr>
            <a:spLocks noGrp="1"/>
          </p:cNvSpPr>
          <p:nvPr>
            <p:ph type="sldNum" sz="quarter" idx="12"/>
          </p:nvPr>
        </p:nvSpPr>
        <p:spPr/>
        <p:txBody>
          <a:bodyPr/>
          <a:lstStyle/>
          <a:p>
            <a:fld id="{24B43252-D195-421C-B8A5-527B2E3B5443}" type="slidenum">
              <a:rPr lang="en-US" smtClean="0"/>
              <a:t>‹#›</a:t>
            </a:fld>
            <a:endParaRPr lang="en-US"/>
          </a:p>
        </p:txBody>
      </p:sp>
    </p:spTree>
    <p:extLst>
      <p:ext uri="{BB962C8B-B14F-4D97-AF65-F5344CB8AC3E}">
        <p14:creationId xmlns:p14="http://schemas.microsoft.com/office/powerpoint/2010/main" val="469764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6" name="图片 2"/>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a:xfrm rot="8746489" flipH="1">
            <a:off x="120189" y="163910"/>
            <a:ext cx="789243" cy="670370"/>
          </a:xfrm>
          <a:custGeom>
            <a:avLst/>
            <a:gdLst>
              <a:gd name="connsiteX0" fmla="*/ 1865789 w 1865789"/>
              <a:gd name="connsiteY0" fmla="*/ 1584771 h 1584771"/>
              <a:gd name="connsiteX1" fmla="*/ 1865789 w 1865789"/>
              <a:gd name="connsiteY1" fmla="*/ 551885 h 1584771"/>
              <a:gd name="connsiteX2" fmla="*/ 878114 w 1865789"/>
              <a:gd name="connsiteY2" fmla="*/ 0 h 1584771"/>
              <a:gd name="connsiteX3" fmla="*/ 0 w 1865789"/>
              <a:gd name="connsiteY3" fmla="*/ 1571508 h 1584771"/>
              <a:gd name="connsiteX4" fmla="*/ 23737 w 1865789"/>
              <a:gd name="connsiteY4" fmla="*/ 1584771 h 1584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5789" h="1584771">
                <a:moveTo>
                  <a:pt x="1865789" y="1584771"/>
                </a:moveTo>
                <a:lnTo>
                  <a:pt x="1865789" y="551885"/>
                </a:lnTo>
                <a:lnTo>
                  <a:pt x="878114" y="0"/>
                </a:lnTo>
                <a:lnTo>
                  <a:pt x="0" y="1571508"/>
                </a:lnTo>
                <a:lnTo>
                  <a:pt x="23737" y="1584771"/>
                </a:lnTo>
                <a:close/>
              </a:path>
            </a:pathLst>
          </a:custGeom>
        </p:spPr>
      </p:pic>
      <p:pic>
        <p:nvPicPr>
          <p:cNvPr id="7" name="图片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222588" y="1370910"/>
            <a:ext cx="4133428" cy="4051981"/>
          </a:xfrm>
          <a:prstGeom prst="rect">
            <a:avLst/>
          </a:prstGeom>
        </p:spPr>
      </p:pic>
      <p:sp>
        <p:nvSpPr>
          <p:cNvPr id="10" name="Text Placeholder 9"/>
          <p:cNvSpPr>
            <a:spLocks noGrp="1"/>
          </p:cNvSpPr>
          <p:nvPr>
            <p:ph type="body" sz="quarter" idx="10" hasCustomPrompt="1"/>
          </p:nvPr>
        </p:nvSpPr>
        <p:spPr>
          <a:xfrm>
            <a:off x="628650" y="1642932"/>
            <a:ext cx="8226941" cy="1229057"/>
          </a:xfrm>
        </p:spPr>
        <p:txBody>
          <a:bodyPr>
            <a:noAutofit/>
          </a:bodyPr>
          <a:lstStyle>
            <a:lvl1pPr marL="0" indent="0" algn="just">
              <a:buNone/>
              <a:defRPr sz="2400" b="1">
                <a:solidFill>
                  <a:srgbClr val="595959"/>
                </a:solidFill>
                <a:effectLst>
                  <a:outerShdw blurRad="38100" dist="38100" dir="2700000" algn="tl">
                    <a:srgbClr val="000000">
                      <a:alpha val="43137"/>
                    </a:srgbClr>
                  </a:outerShdw>
                </a:effectLst>
              </a:defRPr>
            </a:lvl1pPr>
            <a:lvl2pPr marL="342900" indent="0" algn="just">
              <a:buNone/>
              <a:defRPr sz="2400" b="1">
                <a:solidFill>
                  <a:srgbClr val="595959"/>
                </a:solidFill>
                <a:effectLst>
                  <a:outerShdw blurRad="38100" dist="38100" dir="2700000" algn="tl">
                    <a:srgbClr val="000000">
                      <a:alpha val="43137"/>
                    </a:srgbClr>
                  </a:outerShdw>
                </a:effectLst>
              </a:defRPr>
            </a:lvl2pPr>
            <a:lvl3pPr marL="685800" indent="0" algn="just">
              <a:buNone/>
              <a:defRPr sz="2400" b="1">
                <a:solidFill>
                  <a:srgbClr val="595959"/>
                </a:solidFill>
                <a:effectLst>
                  <a:outerShdw blurRad="38100" dist="38100" dir="2700000" algn="tl">
                    <a:srgbClr val="000000">
                      <a:alpha val="43137"/>
                    </a:srgbClr>
                  </a:outerShdw>
                </a:effectLst>
              </a:defRPr>
            </a:lvl3pPr>
            <a:lvl4pPr marL="1028700" indent="0" algn="just">
              <a:buNone/>
              <a:defRPr sz="2400" b="1">
                <a:solidFill>
                  <a:srgbClr val="595959"/>
                </a:solidFill>
                <a:effectLst>
                  <a:outerShdw blurRad="38100" dist="38100" dir="2700000" algn="tl">
                    <a:srgbClr val="000000">
                      <a:alpha val="43137"/>
                    </a:srgbClr>
                  </a:outerShdw>
                </a:effectLst>
              </a:defRPr>
            </a:lvl4pPr>
            <a:lvl5pPr marL="1371600" indent="0" algn="just">
              <a:buNone/>
              <a:defRPr sz="2400" b="1">
                <a:solidFill>
                  <a:srgbClr val="595959"/>
                </a:solidFill>
                <a:effectLst>
                  <a:outerShdw blurRad="38100" dist="38100" dir="2700000" algn="tl">
                    <a:srgbClr val="000000">
                      <a:alpha val="43137"/>
                    </a:srgbClr>
                  </a:outerShdw>
                </a:effectLst>
              </a:defRPr>
            </a:lvl5pPr>
          </a:lstStyle>
          <a:p>
            <a:pPr lvl="0"/>
            <a:r>
              <a:rPr lang="en-US" dirty="0"/>
              <a:t>Text</a:t>
            </a:r>
          </a:p>
        </p:txBody>
      </p:sp>
      <p:sp>
        <p:nvSpPr>
          <p:cNvPr id="18" name="Title 17"/>
          <p:cNvSpPr>
            <a:spLocks noGrp="1"/>
          </p:cNvSpPr>
          <p:nvPr>
            <p:ph type="title"/>
          </p:nvPr>
        </p:nvSpPr>
        <p:spPr>
          <a:xfrm>
            <a:off x="914055" y="310657"/>
            <a:ext cx="6085613" cy="376875"/>
          </a:xfrm>
        </p:spPr>
        <p:txBody>
          <a:bodyPr>
            <a:noAutofit/>
          </a:bodyPr>
          <a:lstStyle>
            <a:lvl1pPr>
              <a:defRPr sz="2400" b="1">
                <a:solidFill>
                  <a:srgbClr val="595959"/>
                </a:solidFill>
                <a:effectLst>
                  <a:outerShdw blurRad="38100" dist="38100" dir="2700000" algn="tl">
                    <a:srgbClr val="000000">
                      <a:alpha val="43137"/>
                    </a:srgbClr>
                  </a:outerShdw>
                </a:effectLst>
              </a:defRPr>
            </a:lvl1pPr>
          </a:lstStyle>
          <a:p>
            <a:r>
              <a:rPr lang="en-US" dirty="0"/>
              <a:t>Click to edit Master title style</a:t>
            </a:r>
          </a:p>
        </p:txBody>
      </p:sp>
      <p:sp>
        <p:nvSpPr>
          <p:cNvPr id="3" name="Text Placeholder 2"/>
          <p:cNvSpPr>
            <a:spLocks noGrp="1"/>
          </p:cNvSpPr>
          <p:nvPr>
            <p:ph type="body" sz="quarter" idx="11" hasCustomPrompt="1"/>
          </p:nvPr>
        </p:nvSpPr>
        <p:spPr>
          <a:xfrm>
            <a:off x="914055" y="2898399"/>
            <a:ext cx="7463651" cy="1236662"/>
          </a:xfrm>
        </p:spPr>
        <p:txBody>
          <a:bodyPr>
            <a:normAutofit/>
          </a:bodyPr>
          <a:lstStyle>
            <a:lvl1pPr marL="0" indent="0" algn="just">
              <a:buNone/>
              <a:defRPr sz="2400" b="1">
                <a:solidFill>
                  <a:srgbClr val="595959"/>
                </a:solidFill>
                <a:effectLst>
                  <a:outerShdw blurRad="38100" dist="38100" dir="2700000" algn="tl">
                    <a:srgbClr val="000000">
                      <a:alpha val="43137"/>
                    </a:srgbClr>
                  </a:outerShdw>
                </a:effectLst>
              </a:defRPr>
            </a:lvl1pPr>
            <a:lvl2pPr marL="342900" indent="0">
              <a:buNone/>
              <a:defRPr b="1">
                <a:effectLst>
                  <a:outerShdw blurRad="38100" dist="38100" dir="2700000" algn="tl">
                    <a:srgbClr val="000000">
                      <a:alpha val="43137"/>
                    </a:srgbClr>
                  </a:outerShdw>
                </a:effectLst>
              </a:defRPr>
            </a:lvl2pPr>
            <a:lvl3pPr marL="685800" indent="0">
              <a:buNone/>
              <a:defRPr b="1">
                <a:effectLst>
                  <a:outerShdw blurRad="38100" dist="38100" dir="2700000" algn="tl">
                    <a:srgbClr val="000000">
                      <a:alpha val="43137"/>
                    </a:srgbClr>
                  </a:outerShdw>
                </a:effectLst>
              </a:defRPr>
            </a:lvl3pPr>
            <a:lvl4pPr marL="1028700" indent="0">
              <a:buNone/>
              <a:defRPr b="1">
                <a:effectLst>
                  <a:outerShdw blurRad="38100" dist="38100" dir="2700000" algn="tl">
                    <a:srgbClr val="000000">
                      <a:alpha val="43137"/>
                    </a:srgbClr>
                  </a:outerShdw>
                </a:effectLst>
              </a:defRPr>
            </a:lvl4pPr>
            <a:lvl5pPr marL="1371600" indent="0">
              <a:buNone/>
              <a:defRPr b="1">
                <a:effectLst>
                  <a:outerShdw blurRad="38100" dist="38100" dir="2700000" algn="tl">
                    <a:srgbClr val="000000">
                      <a:alpha val="43137"/>
                    </a:srgbClr>
                  </a:outerShdw>
                </a:effectLst>
              </a:defRPr>
            </a:lvl5pPr>
          </a:lstStyle>
          <a:p>
            <a:pPr lvl="0"/>
            <a:r>
              <a:rPr lang="en-US" dirty="0"/>
              <a:t>Text</a:t>
            </a:r>
          </a:p>
        </p:txBody>
      </p:sp>
      <p:sp>
        <p:nvSpPr>
          <p:cNvPr id="8" name="Date Placeholder 4"/>
          <p:cNvSpPr>
            <a:spLocks noGrp="1"/>
          </p:cNvSpPr>
          <p:nvPr>
            <p:ph type="dt" sz="half" idx="12"/>
          </p:nvPr>
        </p:nvSpPr>
        <p:spPr>
          <a:xfrm>
            <a:off x="628650" y="4767263"/>
            <a:ext cx="2057400" cy="273844"/>
          </a:xfrm>
        </p:spPr>
        <p:txBody>
          <a:bodyPr/>
          <a:lstStyle/>
          <a:p>
            <a:fld id="{3CE4EBE9-A001-4EF0-8C10-DAB503482689}" type="datetime1">
              <a:rPr lang="en-US" smtClean="0"/>
              <a:t>11/30/2023</a:t>
            </a:fld>
            <a:endParaRPr lang="en-US"/>
          </a:p>
        </p:txBody>
      </p:sp>
      <p:sp>
        <p:nvSpPr>
          <p:cNvPr id="9" name="Footer Placeholder 5"/>
          <p:cNvSpPr>
            <a:spLocks noGrp="1"/>
          </p:cNvSpPr>
          <p:nvPr>
            <p:ph type="ftr" sz="quarter" idx="13"/>
          </p:nvPr>
        </p:nvSpPr>
        <p:spPr>
          <a:xfrm>
            <a:off x="3028950" y="4767263"/>
            <a:ext cx="3086100" cy="273844"/>
          </a:xfrm>
        </p:spPr>
        <p:txBody>
          <a:bodyPr/>
          <a:lstStyle/>
          <a:p>
            <a:r>
              <a:rPr lang="en-US"/>
              <a:t>Nhóm 3</a:t>
            </a:r>
            <a:endParaRPr lang="en-US" dirty="0"/>
          </a:p>
        </p:txBody>
      </p:sp>
      <p:sp>
        <p:nvSpPr>
          <p:cNvPr id="11" name="Slide Number Placeholder 6"/>
          <p:cNvSpPr>
            <a:spLocks noGrp="1"/>
          </p:cNvSpPr>
          <p:nvPr>
            <p:ph type="sldNum" sz="quarter" idx="14"/>
          </p:nvPr>
        </p:nvSpPr>
        <p:spPr>
          <a:xfrm>
            <a:off x="6798192" y="4767263"/>
            <a:ext cx="2057400" cy="273844"/>
          </a:xfrm>
        </p:spPr>
        <p:txBody>
          <a:bodyPr/>
          <a:lstStyle/>
          <a:p>
            <a:fld id="{24B43252-D195-421C-B8A5-527B2E3B5443}" type="slidenum">
              <a:rPr lang="en-US" smtClean="0"/>
              <a:t>‹#›</a:t>
            </a:fld>
            <a:endParaRPr lang="en-US"/>
          </a:p>
        </p:txBody>
      </p:sp>
    </p:spTree>
    <p:extLst>
      <p:ext uri="{BB962C8B-B14F-4D97-AF65-F5344CB8AC3E}">
        <p14:creationId xmlns:p14="http://schemas.microsoft.com/office/powerpoint/2010/main" val="6812414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pic>
        <p:nvPicPr>
          <p:cNvPr id="6" name="图片 2"/>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a:xfrm rot="8746489" flipH="1">
            <a:off x="120189" y="163910"/>
            <a:ext cx="789243" cy="670370"/>
          </a:xfrm>
          <a:custGeom>
            <a:avLst/>
            <a:gdLst>
              <a:gd name="connsiteX0" fmla="*/ 1865789 w 1865789"/>
              <a:gd name="connsiteY0" fmla="*/ 1584771 h 1584771"/>
              <a:gd name="connsiteX1" fmla="*/ 1865789 w 1865789"/>
              <a:gd name="connsiteY1" fmla="*/ 551885 h 1584771"/>
              <a:gd name="connsiteX2" fmla="*/ 878114 w 1865789"/>
              <a:gd name="connsiteY2" fmla="*/ 0 h 1584771"/>
              <a:gd name="connsiteX3" fmla="*/ 0 w 1865789"/>
              <a:gd name="connsiteY3" fmla="*/ 1571508 h 1584771"/>
              <a:gd name="connsiteX4" fmla="*/ 23737 w 1865789"/>
              <a:gd name="connsiteY4" fmla="*/ 1584771 h 1584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5789" h="1584771">
                <a:moveTo>
                  <a:pt x="1865789" y="1584771"/>
                </a:moveTo>
                <a:lnTo>
                  <a:pt x="1865789" y="551885"/>
                </a:lnTo>
                <a:lnTo>
                  <a:pt x="878114" y="0"/>
                </a:lnTo>
                <a:lnTo>
                  <a:pt x="0" y="1571508"/>
                </a:lnTo>
                <a:lnTo>
                  <a:pt x="23737" y="1584771"/>
                </a:lnTo>
                <a:close/>
              </a:path>
            </a:pathLst>
          </a:custGeom>
        </p:spPr>
      </p:pic>
      <p:pic>
        <p:nvPicPr>
          <p:cNvPr id="7" name="图片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222588" y="1370910"/>
            <a:ext cx="4133428" cy="4051981"/>
          </a:xfrm>
          <a:prstGeom prst="rect">
            <a:avLst/>
          </a:prstGeom>
        </p:spPr>
      </p:pic>
      <p:sp>
        <p:nvSpPr>
          <p:cNvPr id="18" name="Title 17"/>
          <p:cNvSpPr>
            <a:spLocks noGrp="1"/>
          </p:cNvSpPr>
          <p:nvPr>
            <p:ph type="title"/>
          </p:nvPr>
        </p:nvSpPr>
        <p:spPr>
          <a:xfrm>
            <a:off x="914055" y="310657"/>
            <a:ext cx="6085613" cy="376875"/>
          </a:xfrm>
        </p:spPr>
        <p:txBody>
          <a:bodyPr>
            <a:noAutofit/>
          </a:bodyPr>
          <a:lstStyle>
            <a:lvl1pPr>
              <a:defRPr sz="2400" b="1">
                <a:solidFill>
                  <a:srgbClr val="595959"/>
                </a:solidFill>
                <a:effectLst>
                  <a:outerShdw blurRad="38100" dist="38100" dir="2700000" algn="tl">
                    <a:srgbClr val="000000">
                      <a:alpha val="43137"/>
                    </a:srgbClr>
                  </a:outerShdw>
                </a:effectLst>
              </a:defRPr>
            </a:lvl1pPr>
          </a:lstStyle>
          <a:p>
            <a:r>
              <a:rPr lang="en-US" dirty="0"/>
              <a:t>Click to edit Master title style</a:t>
            </a:r>
          </a:p>
        </p:txBody>
      </p:sp>
      <p:sp>
        <p:nvSpPr>
          <p:cNvPr id="8" name="Date Placeholder 4"/>
          <p:cNvSpPr>
            <a:spLocks noGrp="1"/>
          </p:cNvSpPr>
          <p:nvPr>
            <p:ph type="dt" sz="half" idx="12"/>
          </p:nvPr>
        </p:nvSpPr>
        <p:spPr>
          <a:xfrm>
            <a:off x="628650" y="4767263"/>
            <a:ext cx="2057400" cy="273844"/>
          </a:xfrm>
        </p:spPr>
        <p:txBody>
          <a:bodyPr/>
          <a:lstStyle/>
          <a:p>
            <a:fld id="{6D28AFFE-9384-4C5E-ABEA-6A6838A234F9}" type="datetime1">
              <a:rPr lang="en-US" smtClean="0"/>
              <a:t>11/30/2023</a:t>
            </a:fld>
            <a:endParaRPr lang="en-US"/>
          </a:p>
        </p:txBody>
      </p:sp>
      <p:sp>
        <p:nvSpPr>
          <p:cNvPr id="9" name="Footer Placeholder 5"/>
          <p:cNvSpPr>
            <a:spLocks noGrp="1"/>
          </p:cNvSpPr>
          <p:nvPr>
            <p:ph type="ftr" sz="quarter" idx="13"/>
          </p:nvPr>
        </p:nvSpPr>
        <p:spPr>
          <a:xfrm>
            <a:off x="3028950" y="4767263"/>
            <a:ext cx="3086100" cy="273844"/>
          </a:xfrm>
        </p:spPr>
        <p:txBody>
          <a:bodyPr/>
          <a:lstStyle/>
          <a:p>
            <a:r>
              <a:rPr lang="en-US"/>
              <a:t>Nhóm 3</a:t>
            </a:r>
            <a:endParaRPr lang="en-US" dirty="0"/>
          </a:p>
        </p:txBody>
      </p:sp>
      <p:sp>
        <p:nvSpPr>
          <p:cNvPr id="11" name="Slide Number Placeholder 6"/>
          <p:cNvSpPr>
            <a:spLocks noGrp="1"/>
          </p:cNvSpPr>
          <p:nvPr>
            <p:ph type="sldNum" sz="quarter" idx="14"/>
          </p:nvPr>
        </p:nvSpPr>
        <p:spPr>
          <a:xfrm>
            <a:off x="6798192" y="4767263"/>
            <a:ext cx="2057400" cy="273844"/>
          </a:xfrm>
        </p:spPr>
        <p:txBody>
          <a:bodyPr/>
          <a:lstStyle/>
          <a:p>
            <a:fld id="{24B43252-D195-421C-B8A5-527B2E3B5443}" type="slidenum">
              <a:rPr lang="en-US" smtClean="0"/>
              <a:t>‹#›</a:t>
            </a:fld>
            <a:endParaRPr lang="en-US"/>
          </a:p>
        </p:txBody>
      </p:sp>
      <p:sp>
        <p:nvSpPr>
          <p:cNvPr id="13" name="Content Placeholder 2"/>
          <p:cNvSpPr>
            <a:spLocks noGrp="1"/>
          </p:cNvSpPr>
          <p:nvPr>
            <p:ph idx="1"/>
          </p:nvPr>
        </p:nvSpPr>
        <p:spPr>
          <a:xfrm>
            <a:off x="628650" y="1642931"/>
            <a:ext cx="8226942" cy="3124331"/>
          </a:xfrm>
        </p:spPr>
        <p:txBody>
          <a:bodyPr>
            <a:normAutofit/>
          </a:bodyPr>
          <a:lstStyle>
            <a:lvl1pPr>
              <a:lnSpc>
                <a:spcPct val="100000"/>
              </a:lnSpc>
              <a:defRPr sz="2000" b="1">
                <a:solidFill>
                  <a:srgbClr val="595959"/>
                </a:solidFill>
                <a:effectLst>
                  <a:outerShdw blurRad="38100" dist="38100" dir="2700000" algn="tl">
                    <a:srgbClr val="000000">
                      <a:alpha val="43137"/>
                    </a:srgbClr>
                  </a:outerShdw>
                </a:effectLst>
              </a:defRPr>
            </a:lvl1pPr>
            <a:lvl2pPr>
              <a:lnSpc>
                <a:spcPct val="100000"/>
              </a:lnSpc>
              <a:defRPr sz="2000" b="1">
                <a:solidFill>
                  <a:srgbClr val="595959"/>
                </a:solidFill>
                <a:effectLst>
                  <a:outerShdw blurRad="38100" dist="38100" dir="2700000" algn="tl">
                    <a:srgbClr val="000000">
                      <a:alpha val="43137"/>
                    </a:srgbClr>
                  </a:outerShdw>
                </a:effectLst>
              </a:defRPr>
            </a:lvl2pPr>
            <a:lvl3pPr>
              <a:lnSpc>
                <a:spcPct val="100000"/>
              </a:lnSpc>
              <a:defRPr sz="2000" b="1">
                <a:solidFill>
                  <a:srgbClr val="595959"/>
                </a:solidFill>
                <a:effectLst>
                  <a:outerShdw blurRad="38100" dist="38100" dir="2700000" algn="tl">
                    <a:srgbClr val="000000">
                      <a:alpha val="43137"/>
                    </a:srgbClr>
                  </a:outerShdw>
                </a:effectLst>
              </a:defRPr>
            </a:lvl3pPr>
            <a:lvl4pPr>
              <a:lnSpc>
                <a:spcPct val="100000"/>
              </a:lnSpc>
              <a:defRPr sz="2000" b="1">
                <a:solidFill>
                  <a:srgbClr val="595959"/>
                </a:solidFill>
                <a:effectLst>
                  <a:outerShdw blurRad="38100" dist="38100" dir="2700000" algn="tl">
                    <a:srgbClr val="000000">
                      <a:alpha val="43137"/>
                    </a:srgbClr>
                  </a:outerShdw>
                </a:effectLst>
              </a:defRPr>
            </a:lvl4pPr>
            <a:lvl5pPr marL="1714500" indent="-342900">
              <a:lnSpc>
                <a:spcPct val="100000"/>
              </a:lnSpc>
              <a:buFont typeface="Arial" panose="020B0604020202020204" pitchFamily="34" charset="0"/>
              <a:buChar char="•"/>
              <a:defRPr sz="2000" b="1">
                <a:solidFill>
                  <a:srgbClr val="595959"/>
                </a:solidFill>
                <a:effectLst>
                  <a:outerShdw blurRad="38100" dist="38100" dir="2700000" algn="tl">
                    <a:srgbClr val="000000">
                      <a:alpha val="43137"/>
                    </a:srgbClr>
                  </a:outerShdw>
                </a:effectLs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47877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4868F78-9431-47E5-AC54-DD18C2E815CF}" type="datetime1">
              <a:rPr lang="en-US" smtClean="0"/>
              <a:t>11/30/2023</a:t>
            </a:fld>
            <a:endParaRPr lang="en-US"/>
          </a:p>
        </p:txBody>
      </p:sp>
      <p:sp>
        <p:nvSpPr>
          <p:cNvPr id="5" name="Footer Placeholder 4"/>
          <p:cNvSpPr>
            <a:spLocks noGrp="1"/>
          </p:cNvSpPr>
          <p:nvPr>
            <p:ph type="ftr" sz="quarter" idx="11"/>
          </p:nvPr>
        </p:nvSpPr>
        <p:spPr/>
        <p:txBody>
          <a:bodyPr/>
          <a:lstStyle/>
          <a:p>
            <a:r>
              <a:rPr lang="en-US"/>
              <a:t>Nhóm 3</a:t>
            </a:r>
            <a:endParaRPr lang="en-US" dirty="0"/>
          </a:p>
        </p:txBody>
      </p:sp>
      <p:sp>
        <p:nvSpPr>
          <p:cNvPr id="6" name="Slide Number Placeholder 5"/>
          <p:cNvSpPr>
            <a:spLocks noGrp="1"/>
          </p:cNvSpPr>
          <p:nvPr>
            <p:ph type="sldNum" sz="quarter" idx="12"/>
          </p:nvPr>
        </p:nvSpPr>
        <p:spPr/>
        <p:txBody>
          <a:bodyPr/>
          <a:lstStyle/>
          <a:p>
            <a:fld id="{24B43252-D195-421C-B8A5-527B2E3B5443}" type="slidenum">
              <a:rPr lang="en-US" smtClean="0"/>
              <a:t>‹#›</a:t>
            </a:fld>
            <a:endParaRPr lang="en-US"/>
          </a:p>
        </p:txBody>
      </p:sp>
    </p:spTree>
    <p:extLst>
      <p:ext uri="{BB962C8B-B14F-4D97-AF65-F5344CB8AC3E}">
        <p14:creationId xmlns:p14="http://schemas.microsoft.com/office/powerpoint/2010/main" val="336738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6" name="图片 2"/>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a:xfrm rot="8746489" flipH="1">
            <a:off x="120189" y="163910"/>
            <a:ext cx="789243" cy="670370"/>
          </a:xfrm>
          <a:custGeom>
            <a:avLst/>
            <a:gdLst>
              <a:gd name="connsiteX0" fmla="*/ 1865789 w 1865789"/>
              <a:gd name="connsiteY0" fmla="*/ 1584771 h 1584771"/>
              <a:gd name="connsiteX1" fmla="*/ 1865789 w 1865789"/>
              <a:gd name="connsiteY1" fmla="*/ 551885 h 1584771"/>
              <a:gd name="connsiteX2" fmla="*/ 878114 w 1865789"/>
              <a:gd name="connsiteY2" fmla="*/ 0 h 1584771"/>
              <a:gd name="connsiteX3" fmla="*/ 0 w 1865789"/>
              <a:gd name="connsiteY3" fmla="*/ 1571508 h 1584771"/>
              <a:gd name="connsiteX4" fmla="*/ 23737 w 1865789"/>
              <a:gd name="connsiteY4" fmla="*/ 1584771 h 1584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5789" h="1584771">
                <a:moveTo>
                  <a:pt x="1865789" y="1584771"/>
                </a:moveTo>
                <a:lnTo>
                  <a:pt x="1865789" y="551885"/>
                </a:lnTo>
                <a:lnTo>
                  <a:pt x="878114" y="0"/>
                </a:lnTo>
                <a:lnTo>
                  <a:pt x="0" y="1571508"/>
                </a:lnTo>
                <a:lnTo>
                  <a:pt x="23737" y="1584771"/>
                </a:lnTo>
                <a:close/>
              </a:path>
            </a:pathLst>
          </a:custGeom>
        </p:spPr>
      </p:pic>
      <p:pic>
        <p:nvPicPr>
          <p:cNvPr id="7" name="图片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96830" y="1332273"/>
            <a:ext cx="4133428" cy="4051981"/>
          </a:xfrm>
          <a:prstGeom prst="rect">
            <a:avLst/>
          </a:prstGeom>
        </p:spPr>
      </p:pic>
      <p:sp>
        <p:nvSpPr>
          <p:cNvPr id="18" name="Title 17"/>
          <p:cNvSpPr>
            <a:spLocks noGrp="1"/>
          </p:cNvSpPr>
          <p:nvPr>
            <p:ph type="title"/>
          </p:nvPr>
        </p:nvSpPr>
        <p:spPr>
          <a:xfrm>
            <a:off x="914055" y="310657"/>
            <a:ext cx="6085613" cy="376875"/>
          </a:xfrm>
        </p:spPr>
        <p:txBody>
          <a:bodyPr>
            <a:noAutofit/>
          </a:bodyPr>
          <a:lstStyle>
            <a:lvl1pPr>
              <a:defRPr sz="2400" b="1">
                <a:solidFill>
                  <a:srgbClr val="595959"/>
                </a:solidFill>
                <a:effectLst>
                  <a:outerShdw blurRad="38100" dist="38100" dir="2700000" algn="tl">
                    <a:srgbClr val="000000">
                      <a:alpha val="43137"/>
                    </a:srgbClr>
                  </a:outerShdw>
                </a:effectLst>
              </a:defRPr>
            </a:lvl1pPr>
          </a:lstStyle>
          <a:p>
            <a:r>
              <a:rPr lang="en-US" dirty="0"/>
              <a:t>Click to edit Master title style</a:t>
            </a:r>
          </a:p>
        </p:txBody>
      </p:sp>
      <p:sp>
        <p:nvSpPr>
          <p:cNvPr id="8" name="Date Placeholder 4"/>
          <p:cNvSpPr>
            <a:spLocks noGrp="1"/>
          </p:cNvSpPr>
          <p:nvPr>
            <p:ph type="dt" sz="half" idx="12"/>
          </p:nvPr>
        </p:nvSpPr>
        <p:spPr>
          <a:xfrm>
            <a:off x="628650" y="4767263"/>
            <a:ext cx="2057400" cy="273844"/>
          </a:xfrm>
        </p:spPr>
        <p:txBody>
          <a:bodyPr/>
          <a:lstStyle/>
          <a:p>
            <a:fld id="{E553B5D1-C13B-493C-A978-30872BF8AA12}" type="datetime1">
              <a:rPr lang="en-US" smtClean="0"/>
              <a:t>11/30/2023</a:t>
            </a:fld>
            <a:endParaRPr lang="en-US"/>
          </a:p>
        </p:txBody>
      </p:sp>
      <p:sp>
        <p:nvSpPr>
          <p:cNvPr id="9" name="Footer Placeholder 5"/>
          <p:cNvSpPr>
            <a:spLocks noGrp="1"/>
          </p:cNvSpPr>
          <p:nvPr>
            <p:ph type="ftr" sz="quarter" idx="13"/>
          </p:nvPr>
        </p:nvSpPr>
        <p:spPr>
          <a:xfrm>
            <a:off x="3028950" y="4767263"/>
            <a:ext cx="3086100" cy="273844"/>
          </a:xfrm>
        </p:spPr>
        <p:txBody>
          <a:bodyPr/>
          <a:lstStyle/>
          <a:p>
            <a:r>
              <a:rPr lang="en-US"/>
              <a:t>Nhóm 3</a:t>
            </a:r>
            <a:endParaRPr lang="en-US" dirty="0"/>
          </a:p>
        </p:txBody>
      </p:sp>
      <p:sp>
        <p:nvSpPr>
          <p:cNvPr id="11" name="Slide Number Placeholder 6"/>
          <p:cNvSpPr>
            <a:spLocks noGrp="1"/>
          </p:cNvSpPr>
          <p:nvPr>
            <p:ph type="sldNum" sz="quarter" idx="14"/>
          </p:nvPr>
        </p:nvSpPr>
        <p:spPr>
          <a:xfrm>
            <a:off x="6798192" y="4767263"/>
            <a:ext cx="2057400" cy="273844"/>
          </a:xfrm>
        </p:spPr>
        <p:txBody>
          <a:bodyPr/>
          <a:lstStyle/>
          <a:p>
            <a:fld id="{24B43252-D195-421C-B8A5-527B2E3B5443}" type="slidenum">
              <a:rPr lang="en-US" smtClean="0"/>
              <a:t>‹#›</a:t>
            </a:fld>
            <a:endParaRPr lang="en-US"/>
          </a:p>
        </p:txBody>
      </p:sp>
      <p:sp>
        <p:nvSpPr>
          <p:cNvPr id="16" name="Content Placeholder 2"/>
          <p:cNvSpPr>
            <a:spLocks noGrp="1"/>
          </p:cNvSpPr>
          <p:nvPr>
            <p:ph idx="1"/>
          </p:nvPr>
        </p:nvSpPr>
        <p:spPr>
          <a:xfrm>
            <a:off x="628650" y="998190"/>
            <a:ext cx="8226942" cy="1884537"/>
          </a:xfrm>
        </p:spPr>
        <p:txBody>
          <a:bodyPr>
            <a:normAutofit/>
          </a:bodyPr>
          <a:lstStyle>
            <a:lvl1pPr>
              <a:defRPr sz="2400" b="1">
                <a:solidFill>
                  <a:srgbClr val="595959"/>
                </a:solidFill>
                <a:effectLst>
                  <a:outerShdw blurRad="38100" dist="38100" dir="2700000" algn="tl">
                    <a:srgbClr val="000000">
                      <a:alpha val="43137"/>
                    </a:srgbClr>
                  </a:outerShdw>
                </a:effectLst>
              </a:defRPr>
            </a:lvl1pPr>
            <a:lvl2pPr>
              <a:defRPr sz="2400" b="1">
                <a:solidFill>
                  <a:srgbClr val="595959"/>
                </a:solidFill>
                <a:effectLst>
                  <a:outerShdw blurRad="38100" dist="38100" dir="2700000" algn="tl">
                    <a:srgbClr val="000000">
                      <a:alpha val="43137"/>
                    </a:srgbClr>
                  </a:outerShdw>
                </a:effectLst>
              </a:defRPr>
            </a:lvl2pPr>
            <a:lvl3pPr>
              <a:defRPr sz="2400" b="1">
                <a:solidFill>
                  <a:srgbClr val="595959"/>
                </a:solidFill>
                <a:effectLst>
                  <a:outerShdw blurRad="38100" dist="38100" dir="2700000" algn="tl">
                    <a:srgbClr val="000000">
                      <a:alpha val="43137"/>
                    </a:srgbClr>
                  </a:outerShdw>
                </a:effectLst>
              </a:defRPr>
            </a:lvl3pPr>
            <a:lvl4pPr>
              <a:defRPr sz="2400" b="1">
                <a:solidFill>
                  <a:srgbClr val="595959"/>
                </a:solidFill>
                <a:effectLst>
                  <a:outerShdw blurRad="38100" dist="38100" dir="2700000" algn="tl">
                    <a:srgbClr val="000000">
                      <a:alpha val="43137"/>
                    </a:srgbClr>
                  </a:outerShdw>
                </a:effectLst>
              </a:defRPr>
            </a:lvl4pPr>
            <a:lvl5pPr marL="1714500" indent="-342900">
              <a:buFont typeface="Arial" panose="020B0604020202020204" pitchFamily="34" charset="0"/>
              <a:buChar char="•"/>
              <a:defRPr sz="2400" b="1">
                <a:solidFill>
                  <a:srgbClr val="595959"/>
                </a:solidFill>
                <a:effectLst>
                  <a:outerShdw blurRad="38100" dist="38100" dir="2700000" algn="tl">
                    <a:srgbClr val="000000">
                      <a:alpha val="43137"/>
                    </a:srgbClr>
                  </a:outerShdw>
                </a:effectLs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5"/>
          </p:nvPr>
        </p:nvSpPr>
        <p:spPr>
          <a:xfrm>
            <a:off x="628650" y="2882727"/>
            <a:ext cx="8226942" cy="1884536"/>
          </a:xfrm>
        </p:spPr>
        <p:txBody>
          <a:bodyPr>
            <a:normAutofit/>
          </a:bodyPr>
          <a:lstStyle>
            <a:lvl1pPr>
              <a:defRPr sz="2400" b="1">
                <a:solidFill>
                  <a:srgbClr val="595959"/>
                </a:solidFill>
                <a:effectLst>
                  <a:outerShdw blurRad="38100" dist="38100" dir="2700000" algn="tl">
                    <a:srgbClr val="000000">
                      <a:alpha val="43137"/>
                    </a:srgbClr>
                  </a:outerShdw>
                </a:effectLst>
              </a:defRPr>
            </a:lvl1pPr>
            <a:lvl2pPr>
              <a:defRPr sz="2400" b="1">
                <a:solidFill>
                  <a:srgbClr val="595959"/>
                </a:solidFill>
                <a:effectLst>
                  <a:outerShdw blurRad="38100" dist="38100" dir="2700000" algn="tl">
                    <a:srgbClr val="000000">
                      <a:alpha val="43137"/>
                    </a:srgbClr>
                  </a:outerShdw>
                </a:effectLst>
              </a:defRPr>
            </a:lvl2pPr>
            <a:lvl3pPr>
              <a:defRPr sz="2400" b="1">
                <a:solidFill>
                  <a:srgbClr val="595959"/>
                </a:solidFill>
                <a:effectLst>
                  <a:outerShdw blurRad="38100" dist="38100" dir="2700000" algn="tl">
                    <a:srgbClr val="000000">
                      <a:alpha val="43137"/>
                    </a:srgbClr>
                  </a:outerShdw>
                </a:effectLst>
              </a:defRPr>
            </a:lvl3pPr>
            <a:lvl4pPr>
              <a:defRPr sz="2400" b="1">
                <a:solidFill>
                  <a:srgbClr val="595959"/>
                </a:solidFill>
                <a:effectLst>
                  <a:outerShdw blurRad="38100" dist="38100" dir="2700000" algn="tl">
                    <a:srgbClr val="000000">
                      <a:alpha val="43137"/>
                    </a:srgbClr>
                  </a:outerShdw>
                </a:effectLst>
              </a:defRPr>
            </a:lvl4pPr>
            <a:lvl5pPr marL="1714500" indent="-342900">
              <a:buFont typeface="Arial" panose="020B0604020202020204" pitchFamily="34" charset="0"/>
              <a:buChar char="•"/>
              <a:defRPr sz="2400" b="1">
                <a:solidFill>
                  <a:srgbClr val="595959"/>
                </a:solidFill>
                <a:effectLst>
                  <a:outerShdw blurRad="38100" dist="38100" dir="2700000" algn="tl">
                    <a:srgbClr val="000000">
                      <a:alpha val="43137"/>
                    </a:srgbClr>
                  </a:outerShdw>
                </a:effectLs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756149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6" name="图片 2"/>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a:xfrm rot="8746489" flipH="1">
            <a:off x="120189" y="163910"/>
            <a:ext cx="789243" cy="670370"/>
          </a:xfrm>
          <a:custGeom>
            <a:avLst/>
            <a:gdLst>
              <a:gd name="connsiteX0" fmla="*/ 1865789 w 1865789"/>
              <a:gd name="connsiteY0" fmla="*/ 1584771 h 1584771"/>
              <a:gd name="connsiteX1" fmla="*/ 1865789 w 1865789"/>
              <a:gd name="connsiteY1" fmla="*/ 551885 h 1584771"/>
              <a:gd name="connsiteX2" fmla="*/ 878114 w 1865789"/>
              <a:gd name="connsiteY2" fmla="*/ 0 h 1584771"/>
              <a:gd name="connsiteX3" fmla="*/ 0 w 1865789"/>
              <a:gd name="connsiteY3" fmla="*/ 1571508 h 1584771"/>
              <a:gd name="connsiteX4" fmla="*/ 23737 w 1865789"/>
              <a:gd name="connsiteY4" fmla="*/ 1584771 h 1584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5789" h="1584771">
                <a:moveTo>
                  <a:pt x="1865789" y="1584771"/>
                </a:moveTo>
                <a:lnTo>
                  <a:pt x="1865789" y="551885"/>
                </a:lnTo>
                <a:lnTo>
                  <a:pt x="878114" y="0"/>
                </a:lnTo>
                <a:lnTo>
                  <a:pt x="0" y="1571508"/>
                </a:lnTo>
                <a:lnTo>
                  <a:pt x="23737" y="1584771"/>
                </a:lnTo>
                <a:close/>
              </a:path>
            </a:pathLst>
          </a:custGeom>
        </p:spPr>
      </p:pic>
      <p:pic>
        <p:nvPicPr>
          <p:cNvPr id="7" name="图片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96830" y="1332273"/>
            <a:ext cx="4133428" cy="4051981"/>
          </a:xfrm>
          <a:prstGeom prst="rect">
            <a:avLst/>
          </a:prstGeom>
        </p:spPr>
      </p:pic>
      <p:sp>
        <p:nvSpPr>
          <p:cNvPr id="18" name="Title 17"/>
          <p:cNvSpPr>
            <a:spLocks noGrp="1"/>
          </p:cNvSpPr>
          <p:nvPr>
            <p:ph type="title"/>
          </p:nvPr>
        </p:nvSpPr>
        <p:spPr>
          <a:xfrm>
            <a:off x="914055" y="310657"/>
            <a:ext cx="6085613" cy="376875"/>
          </a:xfrm>
        </p:spPr>
        <p:txBody>
          <a:bodyPr>
            <a:noAutofit/>
          </a:bodyPr>
          <a:lstStyle>
            <a:lvl1pPr>
              <a:defRPr sz="2400" b="1">
                <a:solidFill>
                  <a:srgbClr val="595959"/>
                </a:solidFill>
                <a:effectLst>
                  <a:outerShdw blurRad="38100" dist="38100" dir="2700000" algn="tl">
                    <a:srgbClr val="000000">
                      <a:alpha val="43137"/>
                    </a:srgbClr>
                  </a:outerShdw>
                </a:effectLst>
              </a:defRPr>
            </a:lvl1pPr>
          </a:lstStyle>
          <a:p>
            <a:r>
              <a:rPr lang="en-US" dirty="0"/>
              <a:t>Click to edit Master title style</a:t>
            </a:r>
          </a:p>
        </p:txBody>
      </p:sp>
      <p:sp>
        <p:nvSpPr>
          <p:cNvPr id="8" name="Date Placeholder 4"/>
          <p:cNvSpPr>
            <a:spLocks noGrp="1"/>
          </p:cNvSpPr>
          <p:nvPr>
            <p:ph type="dt" sz="half" idx="12"/>
          </p:nvPr>
        </p:nvSpPr>
        <p:spPr>
          <a:xfrm>
            <a:off x="628650" y="4767263"/>
            <a:ext cx="2057400" cy="273844"/>
          </a:xfrm>
        </p:spPr>
        <p:txBody>
          <a:bodyPr/>
          <a:lstStyle/>
          <a:p>
            <a:fld id="{F897A0E9-9327-4A61-888E-D9D4F75FA951}" type="datetime1">
              <a:rPr lang="en-US" smtClean="0"/>
              <a:t>11/30/2023</a:t>
            </a:fld>
            <a:endParaRPr lang="en-US"/>
          </a:p>
        </p:txBody>
      </p:sp>
      <p:sp>
        <p:nvSpPr>
          <p:cNvPr id="9" name="Footer Placeholder 5"/>
          <p:cNvSpPr>
            <a:spLocks noGrp="1"/>
          </p:cNvSpPr>
          <p:nvPr>
            <p:ph type="ftr" sz="quarter" idx="13"/>
          </p:nvPr>
        </p:nvSpPr>
        <p:spPr>
          <a:xfrm>
            <a:off x="3028950" y="4767263"/>
            <a:ext cx="3086100" cy="273844"/>
          </a:xfrm>
        </p:spPr>
        <p:txBody>
          <a:bodyPr/>
          <a:lstStyle/>
          <a:p>
            <a:r>
              <a:rPr lang="en-US"/>
              <a:t>Nhóm 3</a:t>
            </a:r>
            <a:endParaRPr lang="en-US" dirty="0"/>
          </a:p>
        </p:txBody>
      </p:sp>
      <p:sp>
        <p:nvSpPr>
          <p:cNvPr id="11" name="Slide Number Placeholder 6"/>
          <p:cNvSpPr>
            <a:spLocks noGrp="1"/>
          </p:cNvSpPr>
          <p:nvPr>
            <p:ph type="sldNum" sz="quarter" idx="14"/>
          </p:nvPr>
        </p:nvSpPr>
        <p:spPr>
          <a:xfrm>
            <a:off x="6798192" y="4767263"/>
            <a:ext cx="2057400" cy="273844"/>
          </a:xfrm>
        </p:spPr>
        <p:txBody>
          <a:bodyPr/>
          <a:lstStyle/>
          <a:p>
            <a:fld id="{24B43252-D195-421C-B8A5-527B2E3B5443}" type="slidenum">
              <a:rPr lang="en-US" smtClean="0"/>
              <a:t>‹#›</a:t>
            </a:fld>
            <a:endParaRPr lang="en-US"/>
          </a:p>
        </p:txBody>
      </p:sp>
      <p:sp>
        <p:nvSpPr>
          <p:cNvPr id="16" name="Content Placeholder 2"/>
          <p:cNvSpPr>
            <a:spLocks noGrp="1"/>
          </p:cNvSpPr>
          <p:nvPr>
            <p:ph idx="1"/>
          </p:nvPr>
        </p:nvSpPr>
        <p:spPr>
          <a:xfrm>
            <a:off x="628650" y="998190"/>
            <a:ext cx="8226942" cy="3769073"/>
          </a:xfrm>
        </p:spPr>
        <p:txBody>
          <a:bodyPr>
            <a:normAutofit/>
          </a:bodyPr>
          <a:lstStyle>
            <a:lvl1pPr>
              <a:lnSpc>
                <a:spcPct val="100000"/>
              </a:lnSpc>
              <a:defRPr sz="2000" b="1">
                <a:solidFill>
                  <a:srgbClr val="595959"/>
                </a:solidFill>
                <a:effectLst>
                  <a:outerShdw blurRad="38100" dist="38100" dir="2700000" algn="tl">
                    <a:srgbClr val="000000">
                      <a:alpha val="43137"/>
                    </a:srgbClr>
                  </a:outerShdw>
                </a:effectLst>
              </a:defRPr>
            </a:lvl1pPr>
            <a:lvl2pPr>
              <a:lnSpc>
                <a:spcPct val="100000"/>
              </a:lnSpc>
              <a:defRPr sz="2000" b="1">
                <a:solidFill>
                  <a:srgbClr val="595959"/>
                </a:solidFill>
                <a:effectLst>
                  <a:outerShdw blurRad="38100" dist="38100" dir="2700000" algn="tl">
                    <a:srgbClr val="000000">
                      <a:alpha val="43137"/>
                    </a:srgbClr>
                  </a:outerShdw>
                </a:effectLst>
              </a:defRPr>
            </a:lvl2pPr>
            <a:lvl3pPr>
              <a:lnSpc>
                <a:spcPct val="100000"/>
              </a:lnSpc>
              <a:defRPr sz="2000" b="1">
                <a:solidFill>
                  <a:srgbClr val="595959"/>
                </a:solidFill>
                <a:effectLst>
                  <a:outerShdw blurRad="38100" dist="38100" dir="2700000" algn="tl">
                    <a:srgbClr val="000000">
                      <a:alpha val="43137"/>
                    </a:srgbClr>
                  </a:outerShdw>
                </a:effectLst>
              </a:defRPr>
            </a:lvl3pPr>
            <a:lvl4pPr>
              <a:lnSpc>
                <a:spcPct val="100000"/>
              </a:lnSpc>
              <a:defRPr sz="2000" b="1">
                <a:solidFill>
                  <a:srgbClr val="595959"/>
                </a:solidFill>
                <a:effectLst>
                  <a:outerShdw blurRad="38100" dist="38100" dir="2700000" algn="tl">
                    <a:srgbClr val="000000">
                      <a:alpha val="43137"/>
                    </a:srgbClr>
                  </a:outerShdw>
                </a:effectLst>
              </a:defRPr>
            </a:lvl4pPr>
            <a:lvl5pPr marL="1714500" indent="-342900">
              <a:lnSpc>
                <a:spcPct val="100000"/>
              </a:lnSpc>
              <a:buFont typeface="Arial" panose="020B0604020202020204" pitchFamily="34" charset="0"/>
              <a:buChar char="•"/>
              <a:defRPr sz="2000" b="1">
                <a:solidFill>
                  <a:srgbClr val="595959"/>
                </a:solidFill>
                <a:effectLst>
                  <a:outerShdw blurRad="38100" dist="38100" dir="2700000" algn="tl">
                    <a:srgbClr val="000000">
                      <a:alpha val="43137"/>
                    </a:srgbClr>
                  </a:outerShdw>
                </a:effectLs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85183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grpSp>
        <p:nvGrpSpPr>
          <p:cNvPr id="6" name="组合 18"/>
          <p:cNvGrpSpPr/>
          <p:nvPr userDrawn="1"/>
        </p:nvGrpSpPr>
        <p:grpSpPr>
          <a:xfrm>
            <a:off x="-102824" y="-373957"/>
            <a:ext cx="9693055" cy="5766783"/>
            <a:chOff x="-83506" y="-395222"/>
            <a:chExt cx="9693055" cy="5766783"/>
          </a:xfrm>
        </p:grpSpPr>
        <p:pic>
          <p:nvPicPr>
            <p:cNvPr id="7" name="图片 1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659257" y="518143"/>
              <a:ext cx="4950292" cy="4853418"/>
            </a:xfrm>
            <a:prstGeom prst="rect">
              <a:avLst/>
            </a:prstGeom>
          </p:spPr>
        </p:pic>
        <p:pic>
          <p:nvPicPr>
            <p:cNvPr id="8" name="图片 20"/>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5400000" flipH="1">
              <a:off x="-136852" y="-341876"/>
              <a:ext cx="5452070" cy="5345377"/>
            </a:xfrm>
            <a:prstGeom prst="rect">
              <a:avLst/>
            </a:prstGeom>
          </p:spPr>
        </p:pic>
      </p:grpSp>
      <p:pic>
        <p:nvPicPr>
          <p:cNvPr id="9" name="图片 12"/>
          <p:cNvPicPr>
            <a:picLocks noChangeAspect="1"/>
          </p:cNvPicPr>
          <p:nvPr userDrawn="1"/>
        </p:nvPicPr>
        <p:blipFill>
          <a:blip r:embed="rId3" cstate="screen">
            <a:extLst>
              <a:ext uri="{28A0092B-C50C-407E-A947-70E740481C1C}">
                <a14:useLocalDpi xmlns:a14="http://schemas.microsoft.com/office/drawing/2010/main"/>
              </a:ext>
            </a:extLst>
          </a:blip>
          <a:srcRect/>
          <a:stretch>
            <a:fillRect/>
          </a:stretch>
        </p:blipFill>
        <p:spPr>
          <a:xfrm rot="1170979" flipH="1">
            <a:off x="3602327" y="971202"/>
            <a:ext cx="1900710" cy="1614432"/>
          </a:xfrm>
          <a:custGeom>
            <a:avLst/>
            <a:gdLst>
              <a:gd name="connsiteX0" fmla="*/ 1865789 w 1865789"/>
              <a:gd name="connsiteY0" fmla="*/ 1584771 h 1584771"/>
              <a:gd name="connsiteX1" fmla="*/ 1865789 w 1865789"/>
              <a:gd name="connsiteY1" fmla="*/ 551885 h 1584771"/>
              <a:gd name="connsiteX2" fmla="*/ 878114 w 1865789"/>
              <a:gd name="connsiteY2" fmla="*/ 0 h 1584771"/>
              <a:gd name="connsiteX3" fmla="*/ 0 w 1865789"/>
              <a:gd name="connsiteY3" fmla="*/ 1571508 h 1584771"/>
              <a:gd name="connsiteX4" fmla="*/ 23737 w 1865789"/>
              <a:gd name="connsiteY4" fmla="*/ 1584771 h 1584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5789" h="1584771">
                <a:moveTo>
                  <a:pt x="1865789" y="1584771"/>
                </a:moveTo>
                <a:lnTo>
                  <a:pt x="1865789" y="551885"/>
                </a:lnTo>
                <a:lnTo>
                  <a:pt x="878114" y="0"/>
                </a:lnTo>
                <a:lnTo>
                  <a:pt x="0" y="1571508"/>
                </a:lnTo>
                <a:lnTo>
                  <a:pt x="23737" y="1584771"/>
                </a:lnTo>
                <a:close/>
              </a:path>
            </a:pathLst>
          </a:custGeom>
        </p:spPr>
      </p:pic>
      <p:sp>
        <p:nvSpPr>
          <p:cNvPr id="10" name="矩形 14"/>
          <p:cNvSpPr/>
          <p:nvPr userDrawn="1"/>
        </p:nvSpPr>
        <p:spPr>
          <a:xfrm>
            <a:off x="3799795" y="1588083"/>
            <a:ext cx="1400960" cy="781681"/>
          </a:xfrm>
          <a:prstGeom prst="rect">
            <a:avLst/>
          </a:prstGeom>
          <a:noFill/>
          <a:ln>
            <a:solidFill>
              <a:srgbClr val="00AC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1" name="图片 17"/>
          <p:cNvPicPr>
            <a:picLocks noChangeAspect="1"/>
          </p:cNvPicPr>
          <p:nvPr userDrawn="1"/>
        </p:nvPicPr>
        <p:blipFill>
          <a:blip r:embed="rId4" cstate="screen">
            <a:extLst>
              <a:ext uri="{28A0092B-C50C-407E-A947-70E740481C1C}">
                <a14:useLocalDpi xmlns:a14="http://schemas.microsoft.com/office/drawing/2010/main"/>
              </a:ext>
            </a:extLst>
          </a:blip>
          <a:srcRect/>
          <a:stretch>
            <a:fillRect/>
          </a:stretch>
        </p:blipFill>
        <p:spPr>
          <a:xfrm rot="8746489" flipH="1">
            <a:off x="5135445" y="1767842"/>
            <a:ext cx="789243" cy="670370"/>
          </a:xfrm>
          <a:custGeom>
            <a:avLst/>
            <a:gdLst>
              <a:gd name="connsiteX0" fmla="*/ 1865789 w 1865789"/>
              <a:gd name="connsiteY0" fmla="*/ 1584771 h 1584771"/>
              <a:gd name="connsiteX1" fmla="*/ 1865789 w 1865789"/>
              <a:gd name="connsiteY1" fmla="*/ 551885 h 1584771"/>
              <a:gd name="connsiteX2" fmla="*/ 878114 w 1865789"/>
              <a:gd name="connsiteY2" fmla="*/ 0 h 1584771"/>
              <a:gd name="connsiteX3" fmla="*/ 0 w 1865789"/>
              <a:gd name="connsiteY3" fmla="*/ 1571508 h 1584771"/>
              <a:gd name="connsiteX4" fmla="*/ 23737 w 1865789"/>
              <a:gd name="connsiteY4" fmla="*/ 1584771 h 1584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5789" h="1584771">
                <a:moveTo>
                  <a:pt x="1865789" y="1584771"/>
                </a:moveTo>
                <a:lnTo>
                  <a:pt x="1865789" y="551885"/>
                </a:lnTo>
                <a:lnTo>
                  <a:pt x="878114" y="0"/>
                </a:lnTo>
                <a:lnTo>
                  <a:pt x="0" y="1571508"/>
                </a:lnTo>
                <a:lnTo>
                  <a:pt x="23737" y="1584771"/>
                </a:lnTo>
                <a:close/>
              </a:path>
            </a:pathLst>
          </a:custGeom>
        </p:spPr>
      </p:pic>
      <p:sp>
        <p:nvSpPr>
          <p:cNvPr id="38" name="Text Placeholder 37"/>
          <p:cNvSpPr>
            <a:spLocks noGrp="1"/>
          </p:cNvSpPr>
          <p:nvPr>
            <p:ph type="body" sz="quarter" idx="12" hasCustomPrompt="1"/>
          </p:nvPr>
        </p:nvSpPr>
        <p:spPr>
          <a:xfrm>
            <a:off x="1857767" y="2975258"/>
            <a:ext cx="5389830" cy="890588"/>
          </a:xfrm>
        </p:spPr>
        <p:txBody>
          <a:bodyPr>
            <a:normAutofit/>
          </a:bodyPr>
          <a:lstStyle>
            <a:lvl1pPr marL="0" indent="0" algn="ctr">
              <a:buNone/>
              <a:defRPr sz="4000" b="1">
                <a:solidFill>
                  <a:srgbClr val="595959"/>
                </a:solidFill>
                <a:effectLst>
                  <a:outerShdw blurRad="38100" dist="38100" dir="2700000" algn="tl">
                    <a:srgbClr val="000000">
                      <a:alpha val="43137"/>
                    </a:srgbClr>
                  </a:outerShdw>
                </a:effectLst>
              </a:defRPr>
            </a:lvl1pPr>
          </a:lstStyle>
          <a:p>
            <a:pPr lvl="0"/>
            <a:r>
              <a:rPr lang="en-US" dirty="0"/>
              <a:t>Text</a:t>
            </a:r>
          </a:p>
        </p:txBody>
      </p:sp>
      <p:sp>
        <p:nvSpPr>
          <p:cNvPr id="3" name="Text Placeholder 2"/>
          <p:cNvSpPr>
            <a:spLocks noGrp="1"/>
          </p:cNvSpPr>
          <p:nvPr>
            <p:ph type="body" sz="quarter" idx="13" hasCustomPrompt="1"/>
          </p:nvPr>
        </p:nvSpPr>
        <p:spPr>
          <a:xfrm>
            <a:off x="3796476" y="1485420"/>
            <a:ext cx="1400960" cy="765833"/>
          </a:xfrm>
        </p:spPr>
        <p:txBody>
          <a:bodyPr>
            <a:noAutofit/>
          </a:bodyPr>
          <a:lstStyle>
            <a:lvl1pPr marL="0" indent="0" algn="ctr">
              <a:buNone/>
              <a:defRPr sz="5000" b="1">
                <a:solidFill>
                  <a:srgbClr val="FFFFFF"/>
                </a:solidFill>
              </a:defRPr>
            </a:lvl1pPr>
          </a:lstStyle>
          <a:p>
            <a:pPr lvl="0"/>
            <a:r>
              <a:rPr lang="en-US" dirty="0"/>
              <a:t>a</a:t>
            </a:r>
          </a:p>
        </p:txBody>
      </p:sp>
      <p:sp>
        <p:nvSpPr>
          <p:cNvPr id="12" name="Date Placeholder 4"/>
          <p:cNvSpPr>
            <a:spLocks noGrp="1"/>
          </p:cNvSpPr>
          <p:nvPr>
            <p:ph type="dt" sz="half" idx="10"/>
          </p:nvPr>
        </p:nvSpPr>
        <p:spPr>
          <a:xfrm>
            <a:off x="628650" y="4767263"/>
            <a:ext cx="2057400" cy="273844"/>
          </a:xfrm>
        </p:spPr>
        <p:txBody>
          <a:bodyPr/>
          <a:lstStyle/>
          <a:p>
            <a:fld id="{E927C3AB-C877-4C72-A7F4-942E3421C373}" type="datetime1">
              <a:rPr lang="en-US" smtClean="0"/>
              <a:t>11/30/2023</a:t>
            </a:fld>
            <a:endParaRPr lang="en-US"/>
          </a:p>
        </p:txBody>
      </p:sp>
      <p:sp>
        <p:nvSpPr>
          <p:cNvPr id="13" name="Footer Placeholder 5"/>
          <p:cNvSpPr>
            <a:spLocks noGrp="1"/>
          </p:cNvSpPr>
          <p:nvPr>
            <p:ph type="ftr" sz="quarter" idx="11"/>
          </p:nvPr>
        </p:nvSpPr>
        <p:spPr>
          <a:xfrm>
            <a:off x="3028950" y="4767263"/>
            <a:ext cx="3086100" cy="273844"/>
          </a:xfrm>
        </p:spPr>
        <p:txBody>
          <a:bodyPr/>
          <a:lstStyle/>
          <a:p>
            <a:r>
              <a:rPr lang="en-US"/>
              <a:t>Nhóm 3</a:t>
            </a:r>
            <a:endParaRPr lang="en-US" dirty="0"/>
          </a:p>
        </p:txBody>
      </p:sp>
      <p:sp>
        <p:nvSpPr>
          <p:cNvPr id="14" name="Slide Number Placeholder 6"/>
          <p:cNvSpPr>
            <a:spLocks noGrp="1"/>
          </p:cNvSpPr>
          <p:nvPr>
            <p:ph type="sldNum" sz="quarter" idx="14"/>
          </p:nvPr>
        </p:nvSpPr>
        <p:spPr>
          <a:xfrm>
            <a:off x="6955194" y="4767263"/>
            <a:ext cx="2057400" cy="273844"/>
          </a:xfrm>
        </p:spPr>
        <p:txBody>
          <a:bodyPr/>
          <a:lstStyle>
            <a:lvl1pPr>
              <a:defRPr sz="3200"/>
            </a:lvl1pPr>
          </a:lstStyle>
          <a:p>
            <a:fld id="{24B43252-D195-421C-B8A5-527B2E3B5443}" type="slidenum">
              <a:rPr lang="en-US" smtClean="0"/>
              <a:pPr/>
              <a:t>‹#›</a:t>
            </a:fld>
            <a:endParaRPr lang="en-US" dirty="0"/>
          </a:p>
        </p:txBody>
      </p:sp>
    </p:spTree>
    <p:extLst>
      <p:ext uri="{BB962C8B-B14F-4D97-AF65-F5344CB8AC3E}">
        <p14:creationId xmlns:p14="http://schemas.microsoft.com/office/powerpoint/2010/main" val="1245431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strVal val="#ppt_w+.3"/>
                                          </p:val>
                                        </p:tav>
                                        <p:tav tm="100000">
                                          <p:val>
                                            <p:strVal val="#ppt_w"/>
                                          </p:val>
                                        </p:tav>
                                      </p:tavLst>
                                    </p:anim>
                                    <p:anim calcmode="lin" valueType="num">
                                      <p:cBhvr>
                                        <p:cTn id="8" dur="1000" fill="hold"/>
                                        <p:tgtEl>
                                          <p:spTgt spid="6"/>
                                        </p:tgtEl>
                                        <p:attrNameLst>
                                          <p:attrName>ppt_h</p:attrName>
                                        </p:attrNameLst>
                                      </p:cBhvr>
                                      <p:tavLst>
                                        <p:tav tm="0">
                                          <p:val>
                                            <p:strVal val="#ppt_h"/>
                                          </p:val>
                                        </p:tav>
                                        <p:tav tm="100000">
                                          <p:val>
                                            <p:strVal val="#ppt_h"/>
                                          </p:val>
                                        </p:tav>
                                      </p:tavLst>
                                    </p:anim>
                                    <p:animEffect transition="in" filter="fade">
                                      <p:cBhvr>
                                        <p:cTn id="9" dur="1000"/>
                                        <p:tgtEl>
                                          <p:spTgt spid="6"/>
                                        </p:tgtEl>
                                      </p:cBhvr>
                                    </p:animEffect>
                                  </p:childTnLst>
                                </p:cTn>
                              </p:par>
                            </p:childTnLst>
                          </p:cTn>
                        </p:par>
                        <p:par>
                          <p:cTn id="10" fill="hold">
                            <p:stCondLst>
                              <p:cond delay="1000"/>
                            </p:stCondLst>
                            <p:childTnLst>
                              <p:par>
                                <p:cTn id="11" presetID="53" presetClass="entr" presetSubtype="16"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p:cTn id="13" dur="500" fill="hold"/>
                                        <p:tgtEl>
                                          <p:spTgt spid="10"/>
                                        </p:tgtEl>
                                        <p:attrNameLst>
                                          <p:attrName>ppt_w</p:attrName>
                                        </p:attrNameLst>
                                      </p:cBhvr>
                                      <p:tavLst>
                                        <p:tav tm="0">
                                          <p:val>
                                            <p:fltVal val="0"/>
                                          </p:val>
                                        </p:tav>
                                        <p:tav tm="100000">
                                          <p:val>
                                            <p:strVal val="#ppt_w"/>
                                          </p:val>
                                        </p:tav>
                                      </p:tavLst>
                                    </p:anim>
                                    <p:anim calcmode="lin" valueType="num">
                                      <p:cBhvr>
                                        <p:cTn id="14" dur="500" fill="hold"/>
                                        <p:tgtEl>
                                          <p:spTgt spid="10"/>
                                        </p:tgtEl>
                                        <p:attrNameLst>
                                          <p:attrName>ppt_h</p:attrName>
                                        </p:attrNameLst>
                                      </p:cBhvr>
                                      <p:tavLst>
                                        <p:tav tm="0">
                                          <p:val>
                                            <p:fltVal val="0"/>
                                          </p:val>
                                        </p:tav>
                                        <p:tav tm="100000">
                                          <p:val>
                                            <p:strVal val="#ppt_h"/>
                                          </p:val>
                                        </p:tav>
                                      </p:tavLst>
                                    </p:anim>
                                    <p:animEffect transition="in" filter="fade">
                                      <p:cBhvr>
                                        <p:cTn id="15" dur="500"/>
                                        <p:tgtEl>
                                          <p:spTgt spid="10"/>
                                        </p:tgtEl>
                                      </p:cBhvr>
                                    </p:animEffect>
                                  </p:childTnLst>
                                </p:cTn>
                              </p:par>
                            </p:childTnLst>
                          </p:cTn>
                        </p:par>
                        <p:par>
                          <p:cTn id="16" fill="hold">
                            <p:stCondLst>
                              <p:cond delay="1500"/>
                            </p:stCondLst>
                            <p:childTnLst>
                              <p:par>
                                <p:cTn id="17" presetID="49" presetClass="entr" presetSubtype="0" decel="100000"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p:cTn id="19" dur="500" fill="hold"/>
                                        <p:tgtEl>
                                          <p:spTgt spid="11"/>
                                        </p:tgtEl>
                                        <p:attrNameLst>
                                          <p:attrName>ppt_w</p:attrName>
                                        </p:attrNameLst>
                                      </p:cBhvr>
                                      <p:tavLst>
                                        <p:tav tm="0">
                                          <p:val>
                                            <p:fltVal val="0"/>
                                          </p:val>
                                        </p:tav>
                                        <p:tav tm="100000">
                                          <p:val>
                                            <p:strVal val="#ppt_w"/>
                                          </p:val>
                                        </p:tav>
                                      </p:tavLst>
                                    </p:anim>
                                    <p:anim calcmode="lin" valueType="num">
                                      <p:cBhvr>
                                        <p:cTn id="20" dur="500" fill="hold"/>
                                        <p:tgtEl>
                                          <p:spTgt spid="11"/>
                                        </p:tgtEl>
                                        <p:attrNameLst>
                                          <p:attrName>ppt_h</p:attrName>
                                        </p:attrNameLst>
                                      </p:cBhvr>
                                      <p:tavLst>
                                        <p:tav tm="0">
                                          <p:val>
                                            <p:fltVal val="0"/>
                                          </p:val>
                                        </p:tav>
                                        <p:tav tm="100000">
                                          <p:val>
                                            <p:strVal val="#ppt_h"/>
                                          </p:val>
                                        </p:tav>
                                      </p:tavLst>
                                    </p:anim>
                                    <p:anim calcmode="lin" valueType="num">
                                      <p:cBhvr>
                                        <p:cTn id="21" dur="500" fill="hold"/>
                                        <p:tgtEl>
                                          <p:spTgt spid="11"/>
                                        </p:tgtEl>
                                        <p:attrNameLst>
                                          <p:attrName>style.rotation</p:attrName>
                                        </p:attrNameLst>
                                      </p:cBhvr>
                                      <p:tavLst>
                                        <p:tav tm="0">
                                          <p:val>
                                            <p:fltVal val="360"/>
                                          </p:val>
                                        </p:tav>
                                        <p:tav tm="100000">
                                          <p:val>
                                            <p:fltVal val="0"/>
                                          </p:val>
                                        </p:tav>
                                      </p:tavLst>
                                    </p:anim>
                                    <p:animEffect transition="in" filter="fade">
                                      <p:cBhvr>
                                        <p:cTn id="22" dur="500"/>
                                        <p:tgtEl>
                                          <p:spTgt spid="11"/>
                                        </p:tgtEl>
                                      </p:cBhvr>
                                    </p:animEffect>
                                  </p:childTnLst>
                                </p:cTn>
                              </p:par>
                              <p:par>
                                <p:cTn id="23" presetID="49" presetClass="entr" presetSubtype="0" decel="10000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p:cTn id="25" dur="500" fill="hold"/>
                                        <p:tgtEl>
                                          <p:spTgt spid="9"/>
                                        </p:tgtEl>
                                        <p:attrNameLst>
                                          <p:attrName>ppt_w</p:attrName>
                                        </p:attrNameLst>
                                      </p:cBhvr>
                                      <p:tavLst>
                                        <p:tav tm="0">
                                          <p:val>
                                            <p:fltVal val="0"/>
                                          </p:val>
                                        </p:tav>
                                        <p:tav tm="100000">
                                          <p:val>
                                            <p:strVal val="#ppt_w"/>
                                          </p:val>
                                        </p:tav>
                                      </p:tavLst>
                                    </p:anim>
                                    <p:anim calcmode="lin" valueType="num">
                                      <p:cBhvr>
                                        <p:cTn id="26" dur="500" fill="hold"/>
                                        <p:tgtEl>
                                          <p:spTgt spid="9"/>
                                        </p:tgtEl>
                                        <p:attrNameLst>
                                          <p:attrName>ppt_h</p:attrName>
                                        </p:attrNameLst>
                                      </p:cBhvr>
                                      <p:tavLst>
                                        <p:tav tm="0">
                                          <p:val>
                                            <p:fltVal val="0"/>
                                          </p:val>
                                        </p:tav>
                                        <p:tav tm="100000">
                                          <p:val>
                                            <p:strVal val="#ppt_h"/>
                                          </p:val>
                                        </p:tav>
                                      </p:tavLst>
                                    </p:anim>
                                    <p:anim calcmode="lin" valueType="num">
                                      <p:cBhvr>
                                        <p:cTn id="27" dur="500" fill="hold"/>
                                        <p:tgtEl>
                                          <p:spTgt spid="9"/>
                                        </p:tgtEl>
                                        <p:attrNameLst>
                                          <p:attrName>style.rotation</p:attrName>
                                        </p:attrNameLst>
                                      </p:cBhvr>
                                      <p:tavLst>
                                        <p:tav tm="0">
                                          <p:val>
                                            <p:fltVal val="360"/>
                                          </p:val>
                                        </p:tav>
                                        <p:tav tm="100000">
                                          <p:val>
                                            <p:fltVal val="0"/>
                                          </p:val>
                                        </p:tav>
                                      </p:tavLst>
                                    </p:anim>
                                    <p:animEffect transition="in" filter="fade">
                                      <p:cBhvr>
                                        <p:cTn id="2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74008A-E485-4BA3-B478-765E6E846EF7}" type="datetime1">
              <a:rPr lang="en-US" smtClean="0"/>
              <a:t>11/30/2023</a:t>
            </a:fld>
            <a:endParaRPr lang="en-US"/>
          </a:p>
        </p:txBody>
      </p:sp>
      <p:sp>
        <p:nvSpPr>
          <p:cNvPr id="5" name="Footer Placeholder 4"/>
          <p:cNvSpPr>
            <a:spLocks noGrp="1"/>
          </p:cNvSpPr>
          <p:nvPr>
            <p:ph type="ftr" sz="quarter" idx="11"/>
          </p:nvPr>
        </p:nvSpPr>
        <p:spPr/>
        <p:txBody>
          <a:bodyPr/>
          <a:lstStyle/>
          <a:p>
            <a:r>
              <a:rPr lang="en-US"/>
              <a:t>Nhóm 3</a:t>
            </a:r>
            <a:endParaRPr lang="en-US" dirty="0"/>
          </a:p>
        </p:txBody>
      </p:sp>
      <p:sp>
        <p:nvSpPr>
          <p:cNvPr id="6" name="Slide Number Placeholder 5"/>
          <p:cNvSpPr>
            <a:spLocks noGrp="1"/>
          </p:cNvSpPr>
          <p:nvPr>
            <p:ph type="sldNum" sz="quarter" idx="12"/>
          </p:nvPr>
        </p:nvSpPr>
        <p:spPr/>
        <p:txBody>
          <a:bodyPr/>
          <a:lstStyle/>
          <a:p>
            <a:fld id="{24B43252-D195-421C-B8A5-527B2E3B5443}" type="slidenum">
              <a:rPr lang="en-US" smtClean="0"/>
              <a:t>‹#›</a:t>
            </a:fld>
            <a:endParaRPr lang="en-US"/>
          </a:p>
        </p:txBody>
      </p:sp>
    </p:spTree>
    <p:extLst>
      <p:ext uri="{BB962C8B-B14F-4D97-AF65-F5344CB8AC3E}">
        <p14:creationId xmlns:p14="http://schemas.microsoft.com/office/powerpoint/2010/main" val="3692722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2A7B35E-E8D8-4040-9C9C-C146FAE304E2}" type="datetime1">
              <a:rPr lang="en-US" smtClean="0"/>
              <a:t>11/30/2023</a:t>
            </a:fld>
            <a:endParaRPr lang="en-US"/>
          </a:p>
        </p:txBody>
      </p:sp>
      <p:sp>
        <p:nvSpPr>
          <p:cNvPr id="5" name="Footer Placeholder 4"/>
          <p:cNvSpPr>
            <a:spLocks noGrp="1"/>
          </p:cNvSpPr>
          <p:nvPr>
            <p:ph type="ftr" sz="quarter" idx="11"/>
          </p:nvPr>
        </p:nvSpPr>
        <p:spPr/>
        <p:txBody>
          <a:bodyPr/>
          <a:lstStyle/>
          <a:p>
            <a:r>
              <a:rPr lang="en-US"/>
              <a:t>Nhóm 3</a:t>
            </a:r>
            <a:endParaRPr lang="en-US" dirty="0"/>
          </a:p>
        </p:txBody>
      </p:sp>
      <p:sp>
        <p:nvSpPr>
          <p:cNvPr id="6" name="Slide Number Placeholder 5"/>
          <p:cNvSpPr>
            <a:spLocks noGrp="1"/>
          </p:cNvSpPr>
          <p:nvPr>
            <p:ph type="sldNum" sz="quarter" idx="12"/>
          </p:nvPr>
        </p:nvSpPr>
        <p:spPr/>
        <p:txBody>
          <a:bodyPr/>
          <a:lstStyle/>
          <a:p>
            <a:fld id="{24B43252-D195-421C-B8A5-527B2E3B5443}" type="slidenum">
              <a:rPr lang="en-US" smtClean="0"/>
              <a:t>‹#›</a:t>
            </a:fld>
            <a:endParaRPr lang="en-US"/>
          </a:p>
        </p:txBody>
      </p:sp>
    </p:spTree>
    <p:extLst>
      <p:ext uri="{BB962C8B-B14F-4D97-AF65-F5344CB8AC3E}">
        <p14:creationId xmlns:p14="http://schemas.microsoft.com/office/powerpoint/2010/main" val="925542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4A24B3-AB77-4CD9-84C3-BB1C1A060139}" type="datetime1">
              <a:rPr lang="en-US" smtClean="0"/>
              <a:t>11/30/2023</a:t>
            </a:fld>
            <a:endParaRPr lang="en-US"/>
          </a:p>
        </p:txBody>
      </p:sp>
      <p:sp>
        <p:nvSpPr>
          <p:cNvPr id="6" name="Footer Placeholder 5"/>
          <p:cNvSpPr>
            <a:spLocks noGrp="1"/>
          </p:cNvSpPr>
          <p:nvPr>
            <p:ph type="ftr" sz="quarter" idx="11"/>
          </p:nvPr>
        </p:nvSpPr>
        <p:spPr/>
        <p:txBody>
          <a:bodyPr/>
          <a:lstStyle/>
          <a:p>
            <a:r>
              <a:rPr lang="en-US"/>
              <a:t>Nhóm 3</a:t>
            </a:r>
            <a:endParaRPr lang="en-US" dirty="0"/>
          </a:p>
        </p:txBody>
      </p:sp>
      <p:sp>
        <p:nvSpPr>
          <p:cNvPr id="7" name="Slide Number Placeholder 6"/>
          <p:cNvSpPr>
            <a:spLocks noGrp="1"/>
          </p:cNvSpPr>
          <p:nvPr>
            <p:ph type="sldNum" sz="quarter" idx="12"/>
          </p:nvPr>
        </p:nvSpPr>
        <p:spPr/>
        <p:txBody>
          <a:bodyPr/>
          <a:lstStyle/>
          <a:p>
            <a:fld id="{24B43252-D195-421C-B8A5-527B2E3B5443}" type="slidenum">
              <a:rPr lang="en-US" smtClean="0"/>
              <a:t>‹#›</a:t>
            </a:fld>
            <a:endParaRPr lang="en-US"/>
          </a:p>
        </p:txBody>
      </p:sp>
    </p:spTree>
    <p:extLst>
      <p:ext uri="{BB962C8B-B14F-4D97-AF65-F5344CB8AC3E}">
        <p14:creationId xmlns:p14="http://schemas.microsoft.com/office/powerpoint/2010/main" val="21476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EB6D1D7-6989-4172-8C46-E25DDA19FB63}" type="datetime1">
              <a:rPr lang="en-US" smtClean="0"/>
              <a:t>11/30/2023</a:t>
            </a:fld>
            <a:endParaRPr lang="en-US"/>
          </a:p>
        </p:txBody>
      </p:sp>
      <p:sp>
        <p:nvSpPr>
          <p:cNvPr id="8" name="Footer Placeholder 7"/>
          <p:cNvSpPr>
            <a:spLocks noGrp="1"/>
          </p:cNvSpPr>
          <p:nvPr>
            <p:ph type="ftr" sz="quarter" idx="11"/>
          </p:nvPr>
        </p:nvSpPr>
        <p:spPr/>
        <p:txBody>
          <a:bodyPr/>
          <a:lstStyle/>
          <a:p>
            <a:r>
              <a:rPr lang="en-US"/>
              <a:t>Nhóm 3</a:t>
            </a:r>
            <a:endParaRPr lang="en-US" dirty="0"/>
          </a:p>
        </p:txBody>
      </p:sp>
      <p:sp>
        <p:nvSpPr>
          <p:cNvPr id="9" name="Slide Number Placeholder 8"/>
          <p:cNvSpPr>
            <a:spLocks noGrp="1"/>
          </p:cNvSpPr>
          <p:nvPr>
            <p:ph type="sldNum" sz="quarter" idx="12"/>
          </p:nvPr>
        </p:nvSpPr>
        <p:spPr/>
        <p:txBody>
          <a:bodyPr/>
          <a:lstStyle/>
          <a:p>
            <a:fld id="{24B43252-D195-421C-B8A5-527B2E3B5443}" type="slidenum">
              <a:rPr lang="en-US" smtClean="0"/>
              <a:t>‹#›</a:t>
            </a:fld>
            <a:endParaRPr lang="en-US"/>
          </a:p>
        </p:txBody>
      </p:sp>
    </p:spTree>
    <p:extLst>
      <p:ext uri="{BB962C8B-B14F-4D97-AF65-F5344CB8AC3E}">
        <p14:creationId xmlns:p14="http://schemas.microsoft.com/office/powerpoint/2010/main" val="575638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D7D016-60C3-4E70-9944-158054952996}" type="datetime1">
              <a:rPr lang="en-US" smtClean="0"/>
              <a:t>11/30/2023</a:t>
            </a:fld>
            <a:endParaRPr lang="en-US"/>
          </a:p>
        </p:txBody>
      </p:sp>
      <p:sp>
        <p:nvSpPr>
          <p:cNvPr id="4" name="Footer Placeholder 3"/>
          <p:cNvSpPr>
            <a:spLocks noGrp="1"/>
          </p:cNvSpPr>
          <p:nvPr>
            <p:ph type="ftr" sz="quarter" idx="11"/>
          </p:nvPr>
        </p:nvSpPr>
        <p:spPr/>
        <p:txBody>
          <a:bodyPr/>
          <a:lstStyle/>
          <a:p>
            <a:r>
              <a:rPr lang="en-US"/>
              <a:t>Nhóm 3</a:t>
            </a:r>
            <a:endParaRPr lang="en-US" dirty="0"/>
          </a:p>
        </p:txBody>
      </p:sp>
      <p:sp>
        <p:nvSpPr>
          <p:cNvPr id="5" name="Slide Number Placeholder 4"/>
          <p:cNvSpPr>
            <a:spLocks noGrp="1"/>
          </p:cNvSpPr>
          <p:nvPr>
            <p:ph type="sldNum" sz="quarter" idx="12"/>
          </p:nvPr>
        </p:nvSpPr>
        <p:spPr/>
        <p:txBody>
          <a:bodyPr/>
          <a:lstStyle/>
          <a:p>
            <a:fld id="{24B43252-D195-421C-B8A5-527B2E3B5443}" type="slidenum">
              <a:rPr lang="en-US" smtClean="0"/>
              <a:t>‹#›</a:t>
            </a:fld>
            <a:endParaRPr lang="en-US"/>
          </a:p>
        </p:txBody>
      </p:sp>
    </p:spTree>
    <p:extLst>
      <p:ext uri="{BB962C8B-B14F-4D97-AF65-F5344CB8AC3E}">
        <p14:creationId xmlns:p14="http://schemas.microsoft.com/office/powerpoint/2010/main" val="2375826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3AE8BC-633E-46F8-A7DE-FEF5D721C40B}" type="datetime1">
              <a:rPr lang="en-US" smtClean="0"/>
              <a:t>11/30/2023</a:t>
            </a:fld>
            <a:endParaRPr lang="en-US"/>
          </a:p>
        </p:txBody>
      </p:sp>
      <p:sp>
        <p:nvSpPr>
          <p:cNvPr id="3" name="Footer Placeholder 2"/>
          <p:cNvSpPr>
            <a:spLocks noGrp="1"/>
          </p:cNvSpPr>
          <p:nvPr>
            <p:ph type="ftr" sz="quarter" idx="11"/>
          </p:nvPr>
        </p:nvSpPr>
        <p:spPr/>
        <p:txBody>
          <a:bodyPr/>
          <a:lstStyle/>
          <a:p>
            <a:r>
              <a:rPr lang="en-US"/>
              <a:t>Nhóm 3</a:t>
            </a:r>
            <a:endParaRPr lang="en-US" dirty="0"/>
          </a:p>
        </p:txBody>
      </p:sp>
      <p:sp>
        <p:nvSpPr>
          <p:cNvPr id="4" name="Slide Number Placeholder 3"/>
          <p:cNvSpPr>
            <a:spLocks noGrp="1"/>
          </p:cNvSpPr>
          <p:nvPr>
            <p:ph type="sldNum" sz="quarter" idx="12"/>
          </p:nvPr>
        </p:nvSpPr>
        <p:spPr/>
        <p:txBody>
          <a:bodyPr/>
          <a:lstStyle/>
          <a:p>
            <a:fld id="{24B43252-D195-421C-B8A5-527B2E3B5443}" type="slidenum">
              <a:rPr lang="en-US" smtClean="0"/>
              <a:t>‹#›</a:t>
            </a:fld>
            <a:endParaRPr lang="en-US"/>
          </a:p>
        </p:txBody>
      </p:sp>
    </p:spTree>
    <p:extLst>
      <p:ext uri="{BB962C8B-B14F-4D97-AF65-F5344CB8AC3E}">
        <p14:creationId xmlns:p14="http://schemas.microsoft.com/office/powerpoint/2010/main" val="2251307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E96228EB-B0CC-4584-9BF3-E07768972D49}" type="datetime1">
              <a:rPr lang="en-US" smtClean="0"/>
              <a:t>11/30/2023</a:t>
            </a:fld>
            <a:endParaRPr lang="en-US"/>
          </a:p>
        </p:txBody>
      </p:sp>
      <p:sp>
        <p:nvSpPr>
          <p:cNvPr id="6" name="Footer Placeholder 5"/>
          <p:cNvSpPr>
            <a:spLocks noGrp="1"/>
          </p:cNvSpPr>
          <p:nvPr>
            <p:ph type="ftr" sz="quarter" idx="11"/>
          </p:nvPr>
        </p:nvSpPr>
        <p:spPr/>
        <p:txBody>
          <a:bodyPr/>
          <a:lstStyle/>
          <a:p>
            <a:r>
              <a:rPr lang="en-US"/>
              <a:t>Nhóm 3</a:t>
            </a:r>
            <a:endParaRPr lang="en-US" dirty="0"/>
          </a:p>
        </p:txBody>
      </p:sp>
      <p:sp>
        <p:nvSpPr>
          <p:cNvPr id="7" name="Slide Number Placeholder 6"/>
          <p:cNvSpPr>
            <a:spLocks noGrp="1"/>
          </p:cNvSpPr>
          <p:nvPr>
            <p:ph type="sldNum" sz="quarter" idx="12"/>
          </p:nvPr>
        </p:nvSpPr>
        <p:spPr/>
        <p:txBody>
          <a:bodyPr/>
          <a:lstStyle/>
          <a:p>
            <a:fld id="{24B43252-D195-421C-B8A5-527B2E3B5443}" type="slidenum">
              <a:rPr lang="en-US" smtClean="0"/>
              <a:t>‹#›</a:t>
            </a:fld>
            <a:endParaRPr lang="en-US"/>
          </a:p>
        </p:txBody>
      </p:sp>
    </p:spTree>
    <p:extLst>
      <p:ext uri="{BB962C8B-B14F-4D97-AF65-F5344CB8AC3E}">
        <p14:creationId xmlns:p14="http://schemas.microsoft.com/office/powerpoint/2010/main" val="2785169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7AF13CBA-6831-474D-A3F0-4A6FD2AF8F42}" type="datetime1">
              <a:rPr lang="en-US" smtClean="0"/>
              <a:t>11/30/2023</a:t>
            </a:fld>
            <a:endParaRPr lang="en-US"/>
          </a:p>
        </p:txBody>
      </p:sp>
      <p:sp>
        <p:nvSpPr>
          <p:cNvPr id="6" name="Footer Placeholder 5"/>
          <p:cNvSpPr>
            <a:spLocks noGrp="1"/>
          </p:cNvSpPr>
          <p:nvPr>
            <p:ph type="ftr" sz="quarter" idx="11"/>
          </p:nvPr>
        </p:nvSpPr>
        <p:spPr/>
        <p:txBody>
          <a:bodyPr/>
          <a:lstStyle/>
          <a:p>
            <a:r>
              <a:rPr lang="en-US"/>
              <a:t>Nhóm 3</a:t>
            </a:r>
            <a:endParaRPr lang="en-US" dirty="0"/>
          </a:p>
        </p:txBody>
      </p:sp>
      <p:sp>
        <p:nvSpPr>
          <p:cNvPr id="7" name="Slide Number Placeholder 6"/>
          <p:cNvSpPr>
            <a:spLocks noGrp="1"/>
          </p:cNvSpPr>
          <p:nvPr>
            <p:ph type="sldNum" sz="quarter" idx="12"/>
          </p:nvPr>
        </p:nvSpPr>
        <p:spPr/>
        <p:txBody>
          <a:bodyPr/>
          <a:lstStyle/>
          <a:p>
            <a:fld id="{24B43252-D195-421C-B8A5-527B2E3B5443}" type="slidenum">
              <a:rPr lang="en-US" smtClean="0"/>
              <a:t>‹#›</a:t>
            </a:fld>
            <a:endParaRPr lang="en-US"/>
          </a:p>
        </p:txBody>
      </p:sp>
    </p:spTree>
    <p:extLst>
      <p:ext uri="{BB962C8B-B14F-4D97-AF65-F5344CB8AC3E}">
        <p14:creationId xmlns:p14="http://schemas.microsoft.com/office/powerpoint/2010/main" val="2514315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1600" b="1">
                <a:solidFill>
                  <a:srgbClr val="595959"/>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defRPr>
            </a:lvl1pPr>
          </a:lstStyle>
          <a:p>
            <a:fld id="{2FA0CC6B-73CD-46DC-BECC-259606E144BE}" type="datetime1">
              <a:rPr lang="en-US" smtClean="0"/>
              <a:t>11/30/2023</a:t>
            </a:fld>
            <a:endParaRPr lang="en-US" dirty="0"/>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1600" b="1">
                <a:solidFill>
                  <a:srgbClr val="595959"/>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defRPr>
            </a:lvl1pPr>
          </a:lstStyle>
          <a:p>
            <a:r>
              <a:rPr lang="en-US"/>
              <a:t>Nhóm 3</a:t>
            </a:r>
            <a:endParaRPr 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1600" b="1">
                <a:solidFill>
                  <a:srgbClr val="FFFFFF"/>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defRPr>
            </a:lvl1pPr>
          </a:lstStyle>
          <a:p>
            <a:fld id="{24B43252-D195-421C-B8A5-527B2E3B5443}" type="slidenum">
              <a:rPr lang="en-US" smtClean="0"/>
              <a:pPr/>
              <a:t>‹#›</a:t>
            </a:fld>
            <a:endParaRPr lang="en-US"/>
          </a:p>
        </p:txBody>
      </p:sp>
    </p:spTree>
    <p:extLst>
      <p:ext uri="{BB962C8B-B14F-4D97-AF65-F5344CB8AC3E}">
        <p14:creationId xmlns:p14="http://schemas.microsoft.com/office/powerpoint/2010/main" val="40288369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2" r:id="rId11"/>
    <p:sldLayoutId id="2147483676" r:id="rId12"/>
    <p:sldLayoutId id="2147483671" r:id="rId13"/>
    <p:sldLayoutId id="2147483674" r:id="rId14"/>
    <p:sldLayoutId id="2147483675" r:id="rId15"/>
    <p:sldLayoutId id="2147483673" r:id="rId16"/>
  </p:sldLayoutIdLst>
  <p:hf hdr="0"/>
  <p:txStyles>
    <p:titleStyle>
      <a:lvl1pPr algn="l" defTabSz="685800" rtl="0" eaLnBrk="1" latinLnBrk="0" hangingPunct="1">
        <a:lnSpc>
          <a:spcPct val="90000"/>
        </a:lnSpc>
        <a:spcBef>
          <a:spcPct val="0"/>
        </a:spcBef>
        <a:buNone/>
        <a:defRPr sz="4000" kern="1200">
          <a:solidFill>
            <a:schemeClr val="tx1"/>
          </a:solidFill>
          <a:latin typeface="Arial" panose="020B0604020202020204" pitchFamily="34" charset="0"/>
          <a:ea typeface="+mj-ea"/>
          <a:cs typeface="Arial" panose="020B0604020202020204" pitchFamily="34"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6"/>
          <p:cNvGrpSpPr/>
          <p:nvPr/>
        </p:nvGrpSpPr>
        <p:grpSpPr>
          <a:xfrm>
            <a:off x="-57150" y="-317499"/>
            <a:ext cx="9518651" cy="5562598"/>
            <a:chOff x="-83506" y="-395222"/>
            <a:chExt cx="9693056" cy="5766782"/>
          </a:xfrm>
        </p:grpSpPr>
        <p:pic>
          <p:nvPicPr>
            <p:cNvPr id="34" name="图片 2"/>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659258" y="518143"/>
              <a:ext cx="4950292" cy="4853417"/>
            </a:xfrm>
            <a:prstGeom prst="rect">
              <a:avLst/>
            </a:prstGeom>
          </p:spPr>
        </p:pic>
        <p:pic>
          <p:nvPicPr>
            <p:cNvPr id="35" name="图片 30"/>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5400000" flipH="1">
              <a:off x="-136852" y="-341876"/>
              <a:ext cx="5452070" cy="5345377"/>
            </a:xfrm>
            <a:prstGeom prst="rect">
              <a:avLst/>
            </a:prstGeom>
          </p:spPr>
        </p:pic>
      </p:grpSp>
      <p:sp>
        <p:nvSpPr>
          <p:cNvPr id="36" name="等腰三角形 29"/>
          <p:cNvSpPr/>
          <p:nvPr/>
        </p:nvSpPr>
        <p:spPr>
          <a:xfrm flipH="1">
            <a:off x="7591161" y="1523301"/>
            <a:ext cx="492829" cy="344393"/>
          </a:xfrm>
          <a:prstGeom prst="triangle">
            <a:avLst>
              <a:gd name="adj" fmla="val 13076"/>
            </a:avLst>
          </a:prstGeom>
          <a:gradFill>
            <a:gsLst>
              <a:gs pos="9000">
                <a:srgbClr val="48469F"/>
              </a:gs>
              <a:gs pos="83000">
                <a:srgbClr val="00ACCB"/>
              </a:gs>
            </a:gsLst>
            <a:lin ang="6600000" scaled="0"/>
          </a:gradFill>
          <a:ln w="38100">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cs typeface="+mn-ea"/>
              <a:sym typeface="+mn-lt"/>
            </a:endParaRPr>
          </a:p>
        </p:txBody>
      </p:sp>
      <p:sp>
        <p:nvSpPr>
          <p:cNvPr id="37" name="等腰三角形 31"/>
          <p:cNvSpPr/>
          <p:nvPr/>
        </p:nvSpPr>
        <p:spPr>
          <a:xfrm rot="3691486" flipH="1">
            <a:off x="7313305" y="2394971"/>
            <a:ext cx="327317" cy="232802"/>
          </a:xfrm>
          <a:prstGeom prst="triangle">
            <a:avLst>
              <a:gd name="adj" fmla="val 13076"/>
            </a:avLst>
          </a:prstGeom>
          <a:gradFill>
            <a:gsLst>
              <a:gs pos="9000">
                <a:srgbClr val="48469F"/>
              </a:gs>
              <a:gs pos="83000">
                <a:srgbClr val="00ACCB"/>
              </a:gs>
            </a:gsLst>
            <a:lin ang="6600000" scaled="0"/>
          </a:gradFill>
          <a:ln w="38100">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cs typeface="+mn-ea"/>
              <a:sym typeface="+mn-lt"/>
            </a:endParaRPr>
          </a:p>
        </p:txBody>
      </p:sp>
      <p:sp>
        <p:nvSpPr>
          <p:cNvPr id="38" name="等腰三角形 32"/>
          <p:cNvSpPr/>
          <p:nvPr/>
        </p:nvSpPr>
        <p:spPr>
          <a:xfrm rot="16458961" flipH="1">
            <a:off x="2292940" y="1771823"/>
            <a:ext cx="484090" cy="350610"/>
          </a:xfrm>
          <a:prstGeom prst="triangle">
            <a:avLst>
              <a:gd name="adj" fmla="val 13076"/>
            </a:avLst>
          </a:prstGeom>
          <a:gradFill>
            <a:gsLst>
              <a:gs pos="9000">
                <a:srgbClr val="48469F"/>
              </a:gs>
              <a:gs pos="83000">
                <a:srgbClr val="00ACCB"/>
              </a:gs>
            </a:gsLst>
            <a:lin ang="6600000" scaled="0"/>
          </a:gradFill>
          <a:ln w="38100">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cs typeface="+mn-ea"/>
              <a:sym typeface="+mn-lt"/>
            </a:endParaRPr>
          </a:p>
        </p:txBody>
      </p:sp>
      <p:sp>
        <p:nvSpPr>
          <p:cNvPr id="39" name="等腰三角形 33"/>
          <p:cNvSpPr/>
          <p:nvPr/>
        </p:nvSpPr>
        <p:spPr>
          <a:xfrm rot="15912447" flipH="1">
            <a:off x="1741090" y="2358643"/>
            <a:ext cx="327317" cy="232802"/>
          </a:xfrm>
          <a:prstGeom prst="triangle">
            <a:avLst>
              <a:gd name="adj" fmla="val 13076"/>
            </a:avLst>
          </a:prstGeom>
          <a:gradFill>
            <a:gsLst>
              <a:gs pos="9000">
                <a:srgbClr val="48469F"/>
              </a:gs>
              <a:gs pos="83000">
                <a:srgbClr val="00ACCB"/>
              </a:gs>
            </a:gsLst>
            <a:lin ang="6600000" scaled="0"/>
          </a:gradFill>
          <a:ln w="38100">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cs typeface="+mn-ea"/>
              <a:sym typeface="+mn-lt"/>
            </a:endParaRPr>
          </a:p>
        </p:txBody>
      </p:sp>
      <p:sp>
        <p:nvSpPr>
          <p:cNvPr id="4" name="Title 3"/>
          <p:cNvSpPr>
            <a:spLocks noGrp="1"/>
          </p:cNvSpPr>
          <p:nvPr>
            <p:ph type="ctrTitle"/>
          </p:nvPr>
        </p:nvSpPr>
        <p:spPr>
          <a:xfrm>
            <a:off x="1171279" y="1335189"/>
            <a:ext cx="6858000" cy="714773"/>
          </a:xfrm>
        </p:spPr>
        <p:txBody>
          <a:bodyPr>
            <a:normAutofit/>
          </a:bodyPr>
          <a:lstStyle/>
          <a:p>
            <a:r>
              <a:rPr lang="en-US" b="1" dirty="0">
                <a:solidFill>
                  <a:srgbClr val="227AB4"/>
                </a:solidFill>
                <a:effectLst>
                  <a:outerShdw blurRad="38100" dist="38100" dir="2700000" algn="tl">
                    <a:srgbClr val="000000">
                      <a:alpha val="43137"/>
                    </a:srgbClr>
                  </a:outerShdw>
                </a:effectLst>
                <a:cs typeface="+mn-ea"/>
                <a:sym typeface="+mn-lt"/>
              </a:rPr>
              <a:t>NHÓM 3</a:t>
            </a:r>
            <a:endParaRPr lang="en-US" dirty="0">
              <a:solidFill>
                <a:srgbClr val="227AB4"/>
              </a:solidFill>
            </a:endParaRPr>
          </a:p>
        </p:txBody>
      </p:sp>
      <p:sp>
        <p:nvSpPr>
          <p:cNvPr id="5" name="Subtitle 4"/>
          <p:cNvSpPr>
            <a:spLocks noGrp="1"/>
          </p:cNvSpPr>
          <p:nvPr>
            <p:ph type="subTitle" idx="1"/>
          </p:nvPr>
        </p:nvSpPr>
        <p:spPr>
          <a:xfrm>
            <a:off x="1143000" y="2153985"/>
            <a:ext cx="6858000" cy="714773"/>
          </a:xfrm>
        </p:spPr>
        <p:txBody>
          <a:bodyPr>
            <a:normAutofit/>
          </a:bodyPr>
          <a:lstStyle/>
          <a:p>
            <a:r>
              <a:rPr lang="en-US" sz="2800" b="1" dirty="0" err="1">
                <a:solidFill>
                  <a:srgbClr val="227AB4"/>
                </a:solidFill>
                <a:effectLst>
                  <a:outerShdw blurRad="38100" dist="38100" dir="2700000" algn="tl">
                    <a:srgbClr val="000000">
                      <a:alpha val="43137"/>
                    </a:srgbClr>
                  </a:outerShdw>
                </a:effectLst>
              </a:rPr>
              <a:t>Quản</a:t>
            </a:r>
            <a:r>
              <a:rPr lang="en-US" sz="2800" b="1" dirty="0">
                <a:solidFill>
                  <a:srgbClr val="227AB4"/>
                </a:solidFill>
                <a:effectLst>
                  <a:outerShdw blurRad="38100" dist="38100" dir="2700000" algn="tl">
                    <a:srgbClr val="000000">
                      <a:alpha val="43137"/>
                    </a:srgbClr>
                  </a:outerShdw>
                </a:effectLst>
              </a:rPr>
              <a:t> Lý </a:t>
            </a:r>
            <a:r>
              <a:rPr lang="en-US" sz="2800" b="1" dirty="0" err="1">
                <a:solidFill>
                  <a:srgbClr val="227AB4"/>
                </a:solidFill>
                <a:effectLst>
                  <a:outerShdw blurRad="38100" dist="38100" dir="2700000" algn="tl">
                    <a:srgbClr val="000000">
                      <a:alpha val="43137"/>
                    </a:srgbClr>
                  </a:outerShdw>
                </a:effectLst>
              </a:rPr>
              <a:t>Nhà</a:t>
            </a:r>
            <a:r>
              <a:rPr lang="en-US" sz="2800" b="1" dirty="0">
                <a:solidFill>
                  <a:srgbClr val="227AB4"/>
                </a:solidFill>
                <a:effectLst>
                  <a:outerShdw blurRad="38100" dist="38100" dir="2700000" algn="tl">
                    <a:srgbClr val="000000">
                      <a:alpha val="43137"/>
                    </a:srgbClr>
                  </a:outerShdw>
                </a:effectLst>
              </a:rPr>
              <a:t> </a:t>
            </a:r>
            <a:r>
              <a:rPr lang="en-US" sz="2800" b="1" dirty="0" err="1">
                <a:solidFill>
                  <a:srgbClr val="227AB4"/>
                </a:solidFill>
                <a:effectLst>
                  <a:outerShdw blurRad="38100" dist="38100" dir="2700000" algn="tl">
                    <a:srgbClr val="000000">
                      <a:alpha val="43137"/>
                    </a:srgbClr>
                  </a:outerShdw>
                </a:effectLst>
              </a:rPr>
              <a:t>Sách</a:t>
            </a:r>
            <a:endParaRPr lang="en-US" sz="2800" b="1" dirty="0">
              <a:solidFill>
                <a:srgbClr val="227AB4"/>
              </a:solidFill>
              <a:effectLst>
                <a:outerShdw blurRad="38100" dist="38100" dir="2700000" algn="tl">
                  <a:srgbClr val="000000">
                    <a:alpha val="43137"/>
                  </a:srgbClr>
                </a:outerShdw>
              </a:effectLst>
            </a:endParaRPr>
          </a:p>
        </p:txBody>
      </p:sp>
      <p:sp>
        <p:nvSpPr>
          <p:cNvPr id="10" name="Date Placeholder 9"/>
          <p:cNvSpPr>
            <a:spLocks noGrp="1"/>
          </p:cNvSpPr>
          <p:nvPr>
            <p:ph type="dt" sz="half" idx="10"/>
          </p:nvPr>
        </p:nvSpPr>
        <p:spPr/>
        <p:txBody>
          <a:bodyPr/>
          <a:lstStyle/>
          <a:p>
            <a:fld id="{1E7DB78E-5DF5-4693-A797-4E7C8AECEAAD}" type="datetime1">
              <a:rPr lang="en-US" smtClean="0"/>
              <a:t>11/30/2023</a:t>
            </a:fld>
            <a:endParaRPr lang="en-US"/>
          </a:p>
        </p:txBody>
      </p:sp>
      <p:sp>
        <p:nvSpPr>
          <p:cNvPr id="11" name="Footer Placeholder 10"/>
          <p:cNvSpPr>
            <a:spLocks noGrp="1"/>
          </p:cNvSpPr>
          <p:nvPr>
            <p:ph type="ftr" sz="quarter" idx="11"/>
          </p:nvPr>
        </p:nvSpPr>
        <p:spPr/>
        <p:txBody>
          <a:bodyPr/>
          <a:lstStyle/>
          <a:p>
            <a:r>
              <a:rPr lang="en-US"/>
              <a:t>Nhóm 3</a:t>
            </a:r>
          </a:p>
        </p:txBody>
      </p:sp>
      <p:sp>
        <p:nvSpPr>
          <p:cNvPr id="12" name="Slide Number Placeholder 11"/>
          <p:cNvSpPr>
            <a:spLocks noGrp="1"/>
          </p:cNvSpPr>
          <p:nvPr>
            <p:ph type="sldNum" sz="quarter" idx="12"/>
          </p:nvPr>
        </p:nvSpPr>
        <p:spPr/>
        <p:txBody>
          <a:bodyPr/>
          <a:lstStyle/>
          <a:p>
            <a:fld id="{24B43252-D195-421C-B8A5-527B2E3B5443}" type="slidenum">
              <a:rPr lang="en-US" smtClean="0"/>
              <a:t>1</a:t>
            </a:fld>
            <a:endParaRPr lang="en-US"/>
          </a:p>
        </p:txBody>
      </p:sp>
      <p:sp>
        <p:nvSpPr>
          <p:cNvPr id="3" name="Subtitle 4">
            <a:extLst>
              <a:ext uri="{FF2B5EF4-FFF2-40B4-BE49-F238E27FC236}">
                <a16:creationId xmlns:a16="http://schemas.microsoft.com/office/drawing/2014/main" id="{A6CBFC52-8458-1612-F635-A5421062DAE0}"/>
              </a:ext>
            </a:extLst>
          </p:cNvPr>
          <p:cNvSpPr txBox="1">
            <a:spLocks/>
          </p:cNvSpPr>
          <p:nvPr/>
        </p:nvSpPr>
        <p:spPr>
          <a:xfrm>
            <a:off x="1126162" y="2821623"/>
            <a:ext cx="2881634" cy="1758349"/>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Arial" panose="020B0604020202020204" pitchFamily="34" charset="0"/>
                <a:ea typeface="+mn-ea"/>
                <a:cs typeface="Arial" panose="020B0604020202020204" pitchFamily="34" charset="0"/>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Arial" panose="020B0604020202020204" pitchFamily="34" charset="0"/>
                <a:ea typeface="+mn-ea"/>
                <a:cs typeface="Arial" panose="020B0604020202020204" pitchFamily="34" charset="0"/>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Arial" panose="020B0604020202020204" pitchFamily="34" charset="0"/>
                <a:ea typeface="+mn-ea"/>
                <a:cs typeface="Arial" panose="020B0604020202020204" pitchFamily="34" charset="0"/>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Arial" panose="020B0604020202020204" pitchFamily="34" charset="0"/>
                <a:ea typeface="+mn-ea"/>
                <a:cs typeface="Arial" panose="020B0604020202020204" pitchFamily="34" charset="0"/>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Arial" panose="020B0604020202020204" pitchFamily="34" charset="0"/>
                <a:ea typeface="+mn-ea"/>
                <a:cs typeface="Arial" panose="020B0604020202020204" pitchFamily="34" charset="0"/>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r>
              <a:rPr lang="en-US" sz="1600" b="1" dirty="0">
                <a:solidFill>
                  <a:srgbClr val="595959"/>
                </a:solidFill>
                <a:effectLst>
                  <a:outerShdw blurRad="38100" dist="38100" dir="2700000" algn="tl">
                    <a:srgbClr val="000000">
                      <a:alpha val="43137"/>
                    </a:srgbClr>
                  </a:outerShdw>
                </a:effectLst>
              </a:rPr>
              <a:t>GVHD: Hà </a:t>
            </a:r>
            <a:r>
              <a:rPr lang="en-US" sz="1600" b="1" dirty="0" err="1">
                <a:solidFill>
                  <a:srgbClr val="595959"/>
                </a:solidFill>
                <a:effectLst>
                  <a:outerShdw blurRad="38100" dist="38100" dir="2700000" algn="tl">
                    <a:srgbClr val="000000">
                      <a:alpha val="43137"/>
                    </a:srgbClr>
                  </a:outerShdw>
                </a:effectLst>
              </a:rPr>
              <a:t>Ngọc</a:t>
            </a:r>
            <a:r>
              <a:rPr lang="en-US" sz="1600" b="1" dirty="0">
                <a:solidFill>
                  <a:srgbClr val="595959"/>
                </a:solidFill>
                <a:effectLst>
                  <a:outerShdw blurRad="38100" dist="38100" dir="2700000" algn="tl">
                    <a:srgbClr val="000000">
                      <a:alpha val="43137"/>
                    </a:srgbClr>
                  </a:outerShdw>
                </a:effectLst>
              </a:rPr>
              <a:t> Minh</a:t>
            </a:r>
          </a:p>
          <a:p>
            <a:pPr algn="l"/>
            <a:r>
              <a:rPr lang="en-US" sz="1400" b="1" dirty="0">
                <a:solidFill>
                  <a:srgbClr val="595959"/>
                </a:solidFill>
                <a:effectLst>
                  <a:outerShdw blurRad="38100" dist="38100" dir="2700000" algn="tl">
                    <a:srgbClr val="000000">
                      <a:alpha val="43137"/>
                    </a:srgbClr>
                  </a:outerShdw>
                </a:effectLst>
              </a:rPr>
              <a:t>Thành </a:t>
            </a:r>
            <a:r>
              <a:rPr lang="en-US" sz="1400" b="1" dirty="0" err="1">
                <a:solidFill>
                  <a:srgbClr val="595959"/>
                </a:solidFill>
                <a:effectLst>
                  <a:outerShdw blurRad="38100" dist="38100" dir="2700000" algn="tl">
                    <a:srgbClr val="000000">
                      <a:alpha val="43137"/>
                    </a:srgbClr>
                  </a:outerShdw>
                </a:effectLst>
              </a:rPr>
              <a:t>viên</a:t>
            </a:r>
            <a:r>
              <a:rPr lang="en-US" sz="1400" b="1" dirty="0">
                <a:solidFill>
                  <a:srgbClr val="595959"/>
                </a:solidFill>
                <a:effectLst>
                  <a:outerShdw blurRad="38100" dist="38100" dir="2700000" algn="tl">
                    <a:srgbClr val="000000">
                      <a:alpha val="43137"/>
                    </a:srgbClr>
                  </a:outerShdw>
                </a:effectLst>
              </a:rPr>
              <a:t>: Hà </a:t>
            </a:r>
            <a:r>
              <a:rPr lang="en-US" sz="1400" b="1" dirty="0" err="1">
                <a:solidFill>
                  <a:srgbClr val="595959"/>
                </a:solidFill>
                <a:effectLst>
                  <a:outerShdw blurRad="38100" dist="38100" dir="2700000" algn="tl">
                    <a:srgbClr val="000000">
                      <a:alpha val="43137"/>
                    </a:srgbClr>
                  </a:outerShdw>
                </a:effectLst>
              </a:rPr>
              <a:t>Phú</a:t>
            </a:r>
            <a:r>
              <a:rPr lang="en-US" sz="1400" b="1" dirty="0">
                <a:solidFill>
                  <a:srgbClr val="595959"/>
                </a:solidFill>
                <a:effectLst>
                  <a:outerShdw blurRad="38100" dist="38100" dir="2700000" algn="tl">
                    <a:srgbClr val="000000">
                      <a:alpha val="43137"/>
                    </a:srgbClr>
                  </a:outerShdw>
                </a:effectLst>
              </a:rPr>
              <a:t> </a:t>
            </a:r>
            <a:r>
              <a:rPr lang="en-US" sz="1400" b="1" dirty="0" err="1">
                <a:solidFill>
                  <a:srgbClr val="595959"/>
                </a:solidFill>
                <a:effectLst>
                  <a:outerShdw blurRad="38100" dist="38100" dir="2700000" algn="tl">
                    <a:srgbClr val="000000">
                      <a:alpha val="43137"/>
                    </a:srgbClr>
                  </a:outerShdw>
                </a:effectLst>
              </a:rPr>
              <a:t>Quý</a:t>
            </a:r>
            <a:r>
              <a:rPr lang="en-US" sz="1400" b="1" dirty="0">
                <a:solidFill>
                  <a:srgbClr val="595959"/>
                </a:solidFill>
                <a:effectLst>
                  <a:outerShdw blurRad="38100" dist="38100" dir="2700000" algn="tl">
                    <a:srgbClr val="000000">
                      <a:alpha val="43137"/>
                    </a:srgbClr>
                  </a:outerShdw>
                </a:effectLst>
              </a:rPr>
              <a:t> (NT)</a:t>
            </a:r>
          </a:p>
          <a:p>
            <a:pPr algn="l"/>
            <a:r>
              <a:rPr lang="en-US" sz="1400" b="1" dirty="0">
                <a:solidFill>
                  <a:srgbClr val="595959"/>
                </a:solidFill>
                <a:effectLst>
                  <a:outerShdw blurRad="38100" dist="38100" dir="2700000" algn="tl">
                    <a:srgbClr val="000000">
                      <a:alpha val="43137"/>
                    </a:srgbClr>
                  </a:outerShdw>
                </a:effectLst>
              </a:rPr>
              <a:t>	       Lâm Anh Tú</a:t>
            </a:r>
          </a:p>
          <a:p>
            <a:pPr algn="l"/>
            <a:r>
              <a:rPr lang="en-US" sz="1400" b="1" dirty="0">
                <a:solidFill>
                  <a:srgbClr val="595959"/>
                </a:solidFill>
                <a:effectLst>
                  <a:outerShdw blurRad="38100" dist="38100" dir="2700000" algn="tl">
                    <a:srgbClr val="000000">
                      <a:alpha val="43137"/>
                    </a:srgbClr>
                  </a:outerShdw>
                </a:effectLst>
              </a:rPr>
              <a:t>	       Lê Hữu Đán</a:t>
            </a:r>
          </a:p>
          <a:p>
            <a:pPr algn="l"/>
            <a:r>
              <a:rPr lang="en-US" sz="1400" b="1" dirty="0">
                <a:solidFill>
                  <a:srgbClr val="595959"/>
                </a:solidFill>
                <a:effectLst>
                  <a:outerShdw blurRad="38100" dist="38100" dir="2700000" algn="tl">
                    <a:srgbClr val="000000">
                      <a:alpha val="43137"/>
                    </a:srgbClr>
                  </a:outerShdw>
                </a:effectLst>
              </a:rPr>
              <a:t>	       Lê </a:t>
            </a:r>
            <a:r>
              <a:rPr lang="en-US" sz="1400" b="1" dirty="0" err="1">
                <a:solidFill>
                  <a:srgbClr val="595959"/>
                </a:solidFill>
                <a:effectLst>
                  <a:outerShdw blurRad="38100" dist="38100" dir="2700000" algn="tl">
                    <a:srgbClr val="000000">
                      <a:alpha val="43137"/>
                    </a:srgbClr>
                  </a:outerShdw>
                </a:effectLst>
              </a:rPr>
              <a:t>Nhật</a:t>
            </a:r>
            <a:r>
              <a:rPr lang="en-US" sz="1400" b="1" dirty="0">
                <a:solidFill>
                  <a:srgbClr val="595959"/>
                </a:solidFill>
                <a:effectLst>
                  <a:outerShdw blurRad="38100" dist="38100" dir="2700000" algn="tl">
                    <a:srgbClr val="000000">
                      <a:alpha val="43137"/>
                    </a:srgbClr>
                  </a:outerShdw>
                </a:effectLst>
              </a:rPr>
              <a:t> Minh</a:t>
            </a:r>
          </a:p>
        </p:txBody>
      </p:sp>
    </p:spTree>
    <p:extLst>
      <p:ext uri="{BB962C8B-B14F-4D97-AF65-F5344CB8AC3E}">
        <p14:creationId xmlns:p14="http://schemas.microsoft.com/office/powerpoint/2010/main" val="3299655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1000" fill="hold"/>
                                        <p:tgtEl>
                                          <p:spTgt spid="33"/>
                                        </p:tgtEl>
                                        <p:attrNameLst>
                                          <p:attrName>ppt_w</p:attrName>
                                        </p:attrNameLst>
                                      </p:cBhvr>
                                      <p:tavLst>
                                        <p:tav tm="0">
                                          <p:val>
                                            <p:strVal val="#ppt_w+.3"/>
                                          </p:val>
                                        </p:tav>
                                        <p:tav tm="100000">
                                          <p:val>
                                            <p:strVal val="#ppt_w"/>
                                          </p:val>
                                        </p:tav>
                                      </p:tavLst>
                                    </p:anim>
                                    <p:anim calcmode="lin" valueType="num">
                                      <p:cBhvr>
                                        <p:cTn id="8" dur="1000" fill="hold"/>
                                        <p:tgtEl>
                                          <p:spTgt spid="33"/>
                                        </p:tgtEl>
                                        <p:attrNameLst>
                                          <p:attrName>ppt_h</p:attrName>
                                        </p:attrNameLst>
                                      </p:cBhvr>
                                      <p:tavLst>
                                        <p:tav tm="0">
                                          <p:val>
                                            <p:strVal val="#ppt_h"/>
                                          </p:val>
                                        </p:tav>
                                        <p:tav tm="100000">
                                          <p:val>
                                            <p:strVal val="#ppt_h"/>
                                          </p:val>
                                        </p:tav>
                                      </p:tavLst>
                                    </p:anim>
                                    <p:animEffect transition="in" filter="fade">
                                      <p:cBhvr>
                                        <p:cTn id="9" dur="1000"/>
                                        <p:tgtEl>
                                          <p:spTgt spid="33"/>
                                        </p:tgtEl>
                                      </p:cBhvr>
                                    </p:animEffect>
                                  </p:childTnLst>
                                </p:cTn>
                              </p:par>
                            </p:childTnLst>
                          </p:cTn>
                        </p:par>
                        <p:par>
                          <p:cTn id="10" fill="hold">
                            <p:stCondLst>
                              <p:cond delay="1000"/>
                            </p:stCondLst>
                            <p:childTnLst>
                              <p:par>
                                <p:cTn id="11" presetID="22" presetClass="entr" presetSubtype="1"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up)">
                                      <p:cBhvr>
                                        <p:cTn id="13" dur="1000"/>
                                        <p:tgtEl>
                                          <p:spTgt spid="4"/>
                                        </p:tgtEl>
                                      </p:cBhvr>
                                    </p:animEffect>
                                  </p:childTnLst>
                                </p:cTn>
                              </p:par>
                            </p:childTnLst>
                          </p:cTn>
                        </p:par>
                        <p:par>
                          <p:cTn id="14" fill="hold">
                            <p:stCondLst>
                              <p:cond delay="2000"/>
                            </p:stCondLst>
                            <p:childTnLst>
                              <p:par>
                                <p:cTn id="15" presetID="22" presetClass="entr" presetSubtype="1"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1500"/>
                                        <p:tgtEl>
                                          <p:spTgt spid="5"/>
                                        </p:tgtEl>
                                      </p:cBhvr>
                                    </p:animEffect>
                                  </p:childTnLst>
                                </p:cTn>
                              </p:par>
                            </p:childTnLst>
                          </p:cTn>
                        </p:par>
                        <p:par>
                          <p:cTn id="18" fill="hold">
                            <p:stCondLst>
                              <p:cond delay="3500"/>
                            </p:stCondLst>
                            <p:childTnLst>
                              <p:par>
                                <p:cTn id="19" presetID="49" presetClass="entr" presetSubtype="0" decel="100000" fill="hold" grpId="0" nodeType="afterEffect">
                                  <p:stCondLst>
                                    <p:cond delay="0"/>
                                  </p:stCondLst>
                                  <p:childTnLst>
                                    <p:set>
                                      <p:cBhvr>
                                        <p:cTn id="20" dur="1" fill="hold">
                                          <p:stCondLst>
                                            <p:cond delay="0"/>
                                          </p:stCondLst>
                                        </p:cTn>
                                        <p:tgtEl>
                                          <p:spTgt spid="36"/>
                                        </p:tgtEl>
                                        <p:attrNameLst>
                                          <p:attrName>style.visibility</p:attrName>
                                        </p:attrNameLst>
                                      </p:cBhvr>
                                      <p:to>
                                        <p:strVal val="visible"/>
                                      </p:to>
                                    </p:set>
                                    <p:anim calcmode="lin" valueType="num">
                                      <p:cBhvr>
                                        <p:cTn id="21" dur="500" fill="hold"/>
                                        <p:tgtEl>
                                          <p:spTgt spid="36"/>
                                        </p:tgtEl>
                                        <p:attrNameLst>
                                          <p:attrName>ppt_w</p:attrName>
                                        </p:attrNameLst>
                                      </p:cBhvr>
                                      <p:tavLst>
                                        <p:tav tm="0">
                                          <p:val>
                                            <p:fltVal val="0"/>
                                          </p:val>
                                        </p:tav>
                                        <p:tav tm="100000">
                                          <p:val>
                                            <p:strVal val="#ppt_w"/>
                                          </p:val>
                                        </p:tav>
                                      </p:tavLst>
                                    </p:anim>
                                    <p:anim calcmode="lin" valueType="num">
                                      <p:cBhvr>
                                        <p:cTn id="22" dur="500" fill="hold"/>
                                        <p:tgtEl>
                                          <p:spTgt spid="36"/>
                                        </p:tgtEl>
                                        <p:attrNameLst>
                                          <p:attrName>ppt_h</p:attrName>
                                        </p:attrNameLst>
                                      </p:cBhvr>
                                      <p:tavLst>
                                        <p:tav tm="0">
                                          <p:val>
                                            <p:fltVal val="0"/>
                                          </p:val>
                                        </p:tav>
                                        <p:tav tm="100000">
                                          <p:val>
                                            <p:strVal val="#ppt_h"/>
                                          </p:val>
                                        </p:tav>
                                      </p:tavLst>
                                    </p:anim>
                                    <p:anim calcmode="lin" valueType="num">
                                      <p:cBhvr>
                                        <p:cTn id="23" dur="500" fill="hold"/>
                                        <p:tgtEl>
                                          <p:spTgt spid="36"/>
                                        </p:tgtEl>
                                        <p:attrNameLst>
                                          <p:attrName>style.rotation</p:attrName>
                                        </p:attrNameLst>
                                      </p:cBhvr>
                                      <p:tavLst>
                                        <p:tav tm="0">
                                          <p:val>
                                            <p:fltVal val="360"/>
                                          </p:val>
                                        </p:tav>
                                        <p:tav tm="100000">
                                          <p:val>
                                            <p:fltVal val="0"/>
                                          </p:val>
                                        </p:tav>
                                      </p:tavLst>
                                    </p:anim>
                                    <p:animEffect transition="in" filter="fade">
                                      <p:cBhvr>
                                        <p:cTn id="24" dur="500"/>
                                        <p:tgtEl>
                                          <p:spTgt spid="36"/>
                                        </p:tgtEl>
                                      </p:cBhvr>
                                    </p:animEffect>
                                  </p:childTnLst>
                                </p:cTn>
                              </p:par>
                              <p:par>
                                <p:cTn id="25" presetID="49" presetClass="entr" presetSubtype="0" decel="100000"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anim calcmode="lin" valueType="num">
                                      <p:cBhvr>
                                        <p:cTn id="27" dur="500" fill="hold"/>
                                        <p:tgtEl>
                                          <p:spTgt spid="37"/>
                                        </p:tgtEl>
                                        <p:attrNameLst>
                                          <p:attrName>ppt_w</p:attrName>
                                        </p:attrNameLst>
                                      </p:cBhvr>
                                      <p:tavLst>
                                        <p:tav tm="0">
                                          <p:val>
                                            <p:fltVal val="0"/>
                                          </p:val>
                                        </p:tav>
                                        <p:tav tm="100000">
                                          <p:val>
                                            <p:strVal val="#ppt_w"/>
                                          </p:val>
                                        </p:tav>
                                      </p:tavLst>
                                    </p:anim>
                                    <p:anim calcmode="lin" valueType="num">
                                      <p:cBhvr>
                                        <p:cTn id="28" dur="500" fill="hold"/>
                                        <p:tgtEl>
                                          <p:spTgt spid="37"/>
                                        </p:tgtEl>
                                        <p:attrNameLst>
                                          <p:attrName>ppt_h</p:attrName>
                                        </p:attrNameLst>
                                      </p:cBhvr>
                                      <p:tavLst>
                                        <p:tav tm="0">
                                          <p:val>
                                            <p:fltVal val="0"/>
                                          </p:val>
                                        </p:tav>
                                        <p:tav tm="100000">
                                          <p:val>
                                            <p:strVal val="#ppt_h"/>
                                          </p:val>
                                        </p:tav>
                                      </p:tavLst>
                                    </p:anim>
                                    <p:anim calcmode="lin" valueType="num">
                                      <p:cBhvr>
                                        <p:cTn id="29" dur="500" fill="hold"/>
                                        <p:tgtEl>
                                          <p:spTgt spid="37"/>
                                        </p:tgtEl>
                                        <p:attrNameLst>
                                          <p:attrName>style.rotation</p:attrName>
                                        </p:attrNameLst>
                                      </p:cBhvr>
                                      <p:tavLst>
                                        <p:tav tm="0">
                                          <p:val>
                                            <p:fltVal val="360"/>
                                          </p:val>
                                        </p:tav>
                                        <p:tav tm="100000">
                                          <p:val>
                                            <p:fltVal val="0"/>
                                          </p:val>
                                        </p:tav>
                                      </p:tavLst>
                                    </p:anim>
                                    <p:animEffect transition="in" filter="fade">
                                      <p:cBhvr>
                                        <p:cTn id="30" dur="500"/>
                                        <p:tgtEl>
                                          <p:spTgt spid="37"/>
                                        </p:tgtEl>
                                      </p:cBhvr>
                                    </p:animEffect>
                                  </p:childTnLst>
                                </p:cTn>
                              </p:par>
                              <p:par>
                                <p:cTn id="31" presetID="49" presetClass="entr" presetSubtype="0" decel="100000" fill="hold" grpId="0" nodeType="withEffect">
                                  <p:stCondLst>
                                    <p:cond delay="0"/>
                                  </p:stCondLst>
                                  <p:childTnLst>
                                    <p:set>
                                      <p:cBhvr>
                                        <p:cTn id="32" dur="1" fill="hold">
                                          <p:stCondLst>
                                            <p:cond delay="0"/>
                                          </p:stCondLst>
                                        </p:cTn>
                                        <p:tgtEl>
                                          <p:spTgt spid="38"/>
                                        </p:tgtEl>
                                        <p:attrNameLst>
                                          <p:attrName>style.visibility</p:attrName>
                                        </p:attrNameLst>
                                      </p:cBhvr>
                                      <p:to>
                                        <p:strVal val="visible"/>
                                      </p:to>
                                    </p:set>
                                    <p:anim calcmode="lin" valueType="num">
                                      <p:cBhvr>
                                        <p:cTn id="33" dur="500" fill="hold"/>
                                        <p:tgtEl>
                                          <p:spTgt spid="38"/>
                                        </p:tgtEl>
                                        <p:attrNameLst>
                                          <p:attrName>ppt_w</p:attrName>
                                        </p:attrNameLst>
                                      </p:cBhvr>
                                      <p:tavLst>
                                        <p:tav tm="0">
                                          <p:val>
                                            <p:fltVal val="0"/>
                                          </p:val>
                                        </p:tav>
                                        <p:tav tm="100000">
                                          <p:val>
                                            <p:strVal val="#ppt_w"/>
                                          </p:val>
                                        </p:tav>
                                      </p:tavLst>
                                    </p:anim>
                                    <p:anim calcmode="lin" valueType="num">
                                      <p:cBhvr>
                                        <p:cTn id="34" dur="500" fill="hold"/>
                                        <p:tgtEl>
                                          <p:spTgt spid="38"/>
                                        </p:tgtEl>
                                        <p:attrNameLst>
                                          <p:attrName>ppt_h</p:attrName>
                                        </p:attrNameLst>
                                      </p:cBhvr>
                                      <p:tavLst>
                                        <p:tav tm="0">
                                          <p:val>
                                            <p:fltVal val="0"/>
                                          </p:val>
                                        </p:tav>
                                        <p:tav tm="100000">
                                          <p:val>
                                            <p:strVal val="#ppt_h"/>
                                          </p:val>
                                        </p:tav>
                                      </p:tavLst>
                                    </p:anim>
                                    <p:anim calcmode="lin" valueType="num">
                                      <p:cBhvr>
                                        <p:cTn id="35" dur="500" fill="hold"/>
                                        <p:tgtEl>
                                          <p:spTgt spid="38"/>
                                        </p:tgtEl>
                                        <p:attrNameLst>
                                          <p:attrName>style.rotation</p:attrName>
                                        </p:attrNameLst>
                                      </p:cBhvr>
                                      <p:tavLst>
                                        <p:tav tm="0">
                                          <p:val>
                                            <p:fltVal val="360"/>
                                          </p:val>
                                        </p:tav>
                                        <p:tav tm="100000">
                                          <p:val>
                                            <p:fltVal val="0"/>
                                          </p:val>
                                        </p:tav>
                                      </p:tavLst>
                                    </p:anim>
                                    <p:animEffect transition="in" filter="fade">
                                      <p:cBhvr>
                                        <p:cTn id="36" dur="500"/>
                                        <p:tgtEl>
                                          <p:spTgt spid="38"/>
                                        </p:tgtEl>
                                      </p:cBhvr>
                                    </p:animEffect>
                                  </p:childTnLst>
                                </p:cTn>
                              </p:par>
                              <p:par>
                                <p:cTn id="37" presetID="49" presetClass="entr" presetSubtype="0" decel="100000" fill="hold" grpId="0" nodeType="withEffect">
                                  <p:stCondLst>
                                    <p:cond delay="0"/>
                                  </p:stCondLst>
                                  <p:childTnLst>
                                    <p:set>
                                      <p:cBhvr>
                                        <p:cTn id="38" dur="1" fill="hold">
                                          <p:stCondLst>
                                            <p:cond delay="0"/>
                                          </p:stCondLst>
                                        </p:cTn>
                                        <p:tgtEl>
                                          <p:spTgt spid="39"/>
                                        </p:tgtEl>
                                        <p:attrNameLst>
                                          <p:attrName>style.visibility</p:attrName>
                                        </p:attrNameLst>
                                      </p:cBhvr>
                                      <p:to>
                                        <p:strVal val="visible"/>
                                      </p:to>
                                    </p:set>
                                    <p:anim calcmode="lin" valueType="num">
                                      <p:cBhvr>
                                        <p:cTn id="39" dur="500" fill="hold"/>
                                        <p:tgtEl>
                                          <p:spTgt spid="39"/>
                                        </p:tgtEl>
                                        <p:attrNameLst>
                                          <p:attrName>ppt_w</p:attrName>
                                        </p:attrNameLst>
                                      </p:cBhvr>
                                      <p:tavLst>
                                        <p:tav tm="0">
                                          <p:val>
                                            <p:fltVal val="0"/>
                                          </p:val>
                                        </p:tav>
                                        <p:tav tm="100000">
                                          <p:val>
                                            <p:strVal val="#ppt_w"/>
                                          </p:val>
                                        </p:tav>
                                      </p:tavLst>
                                    </p:anim>
                                    <p:anim calcmode="lin" valueType="num">
                                      <p:cBhvr>
                                        <p:cTn id="40" dur="500" fill="hold"/>
                                        <p:tgtEl>
                                          <p:spTgt spid="39"/>
                                        </p:tgtEl>
                                        <p:attrNameLst>
                                          <p:attrName>ppt_h</p:attrName>
                                        </p:attrNameLst>
                                      </p:cBhvr>
                                      <p:tavLst>
                                        <p:tav tm="0">
                                          <p:val>
                                            <p:fltVal val="0"/>
                                          </p:val>
                                        </p:tav>
                                        <p:tav tm="100000">
                                          <p:val>
                                            <p:strVal val="#ppt_h"/>
                                          </p:val>
                                        </p:tav>
                                      </p:tavLst>
                                    </p:anim>
                                    <p:anim calcmode="lin" valueType="num">
                                      <p:cBhvr>
                                        <p:cTn id="41" dur="500" fill="hold"/>
                                        <p:tgtEl>
                                          <p:spTgt spid="39"/>
                                        </p:tgtEl>
                                        <p:attrNameLst>
                                          <p:attrName>style.rotation</p:attrName>
                                        </p:attrNameLst>
                                      </p:cBhvr>
                                      <p:tavLst>
                                        <p:tav tm="0">
                                          <p:val>
                                            <p:fltVal val="360"/>
                                          </p:val>
                                        </p:tav>
                                        <p:tav tm="100000">
                                          <p:val>
                                            <p:fltVal val="0"/>
                                          </p:val>
                                        </p:tav>
                                      </p:tavLst>
                                    </p:anim>
                                    <p:animEffect transition="in" filter="fade">
                                      <p:cBhvr>
                                        <p:cTn id="42" dur="500"/>
                                        <p:tgtEl>
                                          <p:spTgt spid="39"/>
                                        </p:tgtEl>
                                      </p:cBhvr>
                                    </p:animEffect>
                                  </p:childTnLst>
                                </p:cTn>
                              </p:par>
                            </p:childTnLst>
                          </p:cTn>
                        </p:par>
                        <p:par>
                          <p:cTn id="43" fill="hold">
                            <p:stCondLst>
                              <p:cond delay="4000"/>
                            </p:stCondLst>
                            <p:childTnLst>
                              <p:par>
                                <p:cTn id="44" presetID="22" presetClass="entr" presetSubtype="1" fill="hold" grpId="0" nodeType="afterEffect">
                                  <p:stCondLst>
                                    <p:cond delay="0"/>
                                  </p:stCondLst>
                                  <p:childTnLst>
                                    <p:set>
                                      <p:cBhvr>
                                        <p:cTn id="45" dur="1" fill="hold">
                                          <p:stCondLst>
                                            <p:cond delay="0"/>
                                          </p:stCondLst>
                                        </p:cTn>
                                        <p:tgtEl>
                                          <p:spTgt spid="3"/>
                                        </p:tgtEl>
                                        <p:attrNameLst>
                                          <p:attrName>style.visibility</p:attrName>
                                        </p:attrNameLst>
                                      </p:cBhvr>
                                      <p:to>
                                        <p:strVal val="visible"/>
                                      </p:to>
                                    </p:set>
                                    <p:animEffect transition="in" filter="wipe(up)">
                                      <p:cBhvr>
                                        <p:cTn id="46" dur="1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P spid="4" grpId="0"/>
      <p:bldP spid="5"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4068D54-5EB5-D1C1-A918-3BAB043F182A}"/>
              </a:ext>
            </a:extLst>
          </p:cNvPr>
          <p:cNvSpPr>
            <a:spLocks noGrp="1"/>
          </p:cNvSpPr>
          <p:nvPr>
            <p:ph type="title"/>
          </p:nvPr>
        </p:nvSpPr>
        <p:spPr/>
        <p:txBody>
          <a:bodyPr/>
          <a:lstStyle/>
          <a:p>
            <a:r>
              <a:rPr lang="en-US" dirty="0"/>
              <a:t>Giao </a:t>
            </a:r>
            <a:r>
              <a:rPr lang="en-US" dirty="0" err="1"/>
              <a:t>diện</a:t>
            </a:r>
            <a:r>
              <a:rPr lang="en-US" dirty="0"/>
              <a:t> </a:t>
            </a:r>
            <a:r>
              <a:rPr lang="en-US" dirty="0" err="1"/>
              <a:t>sách</a:t>
            </a:r>
            <a:endParaRPr lang="en-US" dirty="0"/>
          </a:p>
        </p:txBody>
      </p:sp>
      <p:sp>
        <p:nvSpPr>
          <p:cNvPr id="3" name="Date Placeholder 2"/>
          <p:cNvSpPr>
            <a:spLocks noGrp="1"/>
          </p:cNvSpPr>
          <p:nvPr>
            <p:ph type="dt" sz="half" idx="12"/>
          </p:nvPr>
        </p:nvSpPr>
        <p:spPr/>
        <p:txBody>
          <a:bodyPr/>
          <a:lstStyle/>
          <a:p>
            <a:fld id="{79E7F829-1C27-4B2A-8CC4-709777A0F1F0}" type="datetime1">
              <a:rPr lang="en-US" smtClean="0"/>
              <a:t>11/30/2023</a:t>
            </a:fld>
            <a:endParaRPr lang="en-US"/>
          </a:p>
        </p:txBody>
      </p:sp>
      <p:sp>
        <p:nvSpPr>
          <p:cNvPr id="4" name="Footer Placeholder 3"/>
          <p:cNvSpPr>
            <a:spLocks noGrp="1"/>
          </p:cNvSpPr>
          <p:nvPr>
            <p:ph type="ftr" sz="quarter" idx="13"/>
          </p:nvPr>
        </p:nvSpPr>
        <p:spPr/>
        <p:txBody>
          <a:bodyPr/>
          <a:lstStyle/>
          <a:p>
            <a:r>
              <a:rPr lang="en-US"/>
              <a:t>Nhóm 3</a:t>
            </a:r>
            <a:endParaRPr lang="en-US" dirty="0"/>
          </a:p>
        </p:txBody>
      </p:sp>
      <p:sp>
        <p:nvSpPr>
          <p:cNvPr id="5" name="Slide Number Placeholder 4"/>
          <p:cNvSpPr>
            <a:spLocks noGrp="1"/>
          </p:cNvSpPr>
          <p:nvPr>
            <p:ph type="sldNum" sz="quarter" idx="14"/>
          </p:nvPr>
        </p:nvSpPr>
        <p:spPr/>
        <p:txBody>
          <a:bodyPr/>
          <a:lstStyle/>
          <a:p>
            <a:fld id="{24B43252-D195-421C-B8A5-527B2E3B5443}" type="slidenum">
              <a:rPr lang="en-US" smtClean="0"/>
              <a:pPr/>
              <a:t>10</a:t>
            </a:fld>
            <a:endParaRPr lang="en-US"/>
          </a:p>
        </p:txBody>
      </p:sp>
      <p:sp>
        <p:nvSpPr>
          <p:cNvPr id="7" name="Chỗ dành sẵn cho Nội dung 6">
            <a:extLst>
              <a:ext uri="{FF2B5EF4-FFF2-40B4-BE49-F238E27FC236}">
                <a16:creationId xmlns:a16="http://schemas.microsoft.com/office/drawing/2014/main" id="{C13CDB2B-A82B-BA57-B4FD-91ED96E8A2DA}"/>
              </a:ext>
            </a:extLst>
          </p:cNvPr>
          <p:cNvSpPr>
            <a:spLocks noGrp="1"/>
          </p:cNvSpPr>
          <p:nvPr>
            <p:ph idx="1"/>
          </p:nvPr>
        </p:nvSpPr>
        <p:spPr/>
        <p:txBody>
          <a:bodyPr/>
          <a:lstStyle/>
          <a:p>
            <a:pPr lvl="3"/>
            <a:r>
              <a:rPr lang="en-US" dirty="0" err="1"/>
              <a:t>Thêm</a:t>
            </a:r>
            <a:r>
              <a:rPr lang="en-US" dirty="0"/>
              <a:t> </a:t>
            </a:r>
            <a:r>
              <a:rPr lang="en-US" dirty="0" err="1"/>
              <a:t>sách</a:t>
            </a:r>
            <a:endParaRPr lang="en-US" dirty="0"/>
          </a:p>
        </p:txBody>
      </p:sp>
      <p:pic>
        <p:nvPicPr>
          <p:cNvPr id="8" name="Hình ảnh 7" descr="Ảnh có chứa văn bản, ảnh chụp màn hình, số, Phông chữ&#10;&#10;Mô tả được tạo tự động">
            <a:extLst>
              <a:ext uri="{FF2B5EF4-FFF2-40B4-BE49-F238E27FC236}">
                <a16:creationId xmlns:a16="http://schemas.microsoft.com/office/drawing/2014/main" id="{EC2AC5E7-D106-A533-5BEB-03BCDA5D492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92003" y="687532"/>
            <a:ext cx="2907665" cy="3852497"/>
          </a:xfrm>
          <a:prstGeom prst="rect">
            <a:avLst/>
          </a:prstGeom>
          <a:noFill/>
          <a:ln>
            <a:noFill/>
          </a:ln>
        </p:spPr>
      </p:pic>
    </p:spTree>
    <p:extLst>
      <p:ext uri="{BB962C8B-B14F-4D97-AF65-F5344CB8AC3E}">
        <p14:creationId xmlns:p14="http://schemas.microsoft.com/office/powerpoint/2010/main" val="27283715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4068D54-5EB5-D1C1-A918-3BAB043F182A}"/>
              </a:ext>
            </a:extLst>
          </p:cNvPr>
          <p:cNvSpPr>
            <a:spLocks noGrp="1"/>
          </p:cNvSpPr>
          <p:nvPr>
            <p:ph type="title"/>
          </p:nvPr>
        </p:nvSpPr>
        <p:spPr/>
        <p:txBody>
          <a:bodyPr/>
          <a:lstStyle/>
          <a:p>
            <a:r>
              <a:rPr lang="en-US" dirty="0"/>
              <a:t>Giao </a:t>
            </a:r>
            <a:r>
              <a:rPr lang="en-US" dirty="0" err="1"/>
              <a:t>diện</a:t>
            </a:r>
            <a:r>
              <a:rPr lang="en-US" dirty="0"/>
              <a:t> </a:t>
            </a:r>
            <a:r>
              <a:rPr lang="en-US" dirty="0" err="1"/>
              <a:t>sách</a:t>
            </a:r>
            <a:endParaRPr lang="en-US" dirty="0"/>
          </a:p>
        </p:txBody>
      </p:sp>
      <p:sp>
        <p:nvSpPr>
          <p:cNvPr id="3" name="Date Placeholder 2"/>
          <p:cNvSpPr>
            <a:spLocks noGrp="1"/>
          </p:cNvSpPr>
          <p:nvPr>
            <p:ph type="dt" sz="half" idx="12"/>
          </p:nvPr>
        </p:nvSpPr>
        <p:spPr/>
        <p:txBody>
          <a:bodyPr/>
          <a:lstStyle/>
          <a:p>
            <a:fld id="{01DE88FF-3DCB-42CD-ADA3-04AF0AFD72EB}" type="datetime1">
              <a:rPr lang="en-US" smtClean="0"/>
              <a:t>11/30/2023</a:t>
            </a:fld>
            <a:endParaRPr lang="en-US"/>
          </a:p>
        </p:txBody>
      </p:sp>
      <p:sp>
        <p:nvSpPr>
          <p:cNvPr id="4" name="Footer Placeholder 3"/>
          <p:cNvSpPr>
            <a:spLocks noGrp="1"/>
          </p:cNvSpPr>
          <p:nvPr>
            <p:ph type="ftr" sz="quarter" idx="13"/>
          </p:nvPr>
        </p:nvSpPr>
        <p:spPr/>
        <p:txBody>
          <a:bodyPr/>
          <a:lstStyle/>
          <a:p>
            <a:r>
              <a:rPr lang="en-US"/>
              <a:t>Nhóm 3</a:t>
            </a:r>
            <a:endParaRPr lang="en-US" dirty="0"/>
          </a:p>
        </p:txBody>
      </p:sp>
      <p:sp>
        <p:nvSpPr>
          <p:cNvPr id="5" name="Slide Number Placeholder 4"/>
          <p:cNvSpPr>
            <a:spLocks noGrp="1"/>
          </p:cNvSpPr>
          <p:nvPr>
            <p:ph type="sldNum" sz="quarter" idx="14"/>
          </p:nvPr>
        </p:nvSpPr>
        <p:spPr/>
        <p:txBody>
          <a:bodyPr/>
          <a:lstStyle/>
          <a:p>
            <a:fld id="{24B43252-D195-421C-B8A5-527B2E3B5443}" type="slidenum">
              <a:rPr lang="en-US" smtClean="0"/>
              <a:pPr/>
              <a:t>11</a:t>
            </a:fld>
            <a:endParaRPr lang="en-US"/>
          </a:p>
        </p:txBody>
      </p:sp>
      <p:sp>
        <p:nvSpPr>
          <p:cNvPr id="7" name="Chỗ dành sẵn cho Nội dung 6">
            <a:extLst>
              <a:ext uri="{FF2B5EF4-FFF2-40B4-BE49-F238E27FC236}">
                <a16:creationId xmlns:a16="http://schemas.microsoft.com/office/drawing/2014/main" id="{C13CDB2B-A82B-BA57-B4FD-91ED96E8A2DA}"/>
              </a:ext>
            </a:extLst>
          </p:cNvPr>
          <p:cNvSpPr>
            <a:spLocks noGrp="1"/>
          </p:cNvSpPr>
          <p:nvPr>
            <p:ph idx="1"/>
          </p:nvPr>
        </p:nvSpPr>
        <p:spPr/>
        <p:txBody>
          <a:bodyPr/>
          <a:lstStyle/>
          <a:p>
            <a:pPr lvl="3"/>
            <a:r>
              <a:rPr lang="en-US" dirty="0" err="1"/>
              <a:t>Xóa</a:t>
            </a:r>
            <a:r>
              <a:rPr lang="en-US" dirty="0"/>
              <a:t> </a:t>
            </a:r>
            <a:r>
              <a:rPr lang="en-US" dirty="0" err="1"/>
              <a:t>sách</a:t>
            </a:r>
            <a:endParaRPr lang="en-US" dirty="0"/>
          </a:p>
        </p:txBody>
      </p:sp>
      <p:pic>
        <p:nvPicPr>
          <p:cNvPr id="6" name="Hình ảnh 5" descr="Ảnh có chứa văn bản, ảnh chụp màn hình, màn hình, số&#10;&#10;Mô tả được tạo tự động">
            <a:extLst>
              <a:ext uri="{FF2B5EF4-FFF2-40B4-BE49-F238E27FC236}">
                <a16:creationId xmlns:a16="http://schemas.microsoft.com/office/drawing/2014/main" id="{70299DD5-3BAB-1B4E-4EED-B91FBB30459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33739" y="1486235"/>
            <a:ext cx="4876521" cy="2970370"/>
          </a:xfrm>
          <a:prstGeom prst="rect">
            <a:avLst/>
          </a:prstGeom>
          <a:noFill/>
          <a:ln>
            <a:noFill/>
          </a:ln>
        </p:spPr>
      </p:pic>
    </p:spTree>
    <p:extLst>
      <p:ext uri="{BB962C8B-B14F-4D97-AF65-F5344CB8AC3E}">
        <p14:creationId xmlns:p14="http://schemas.microsoft.com/office/powerpoint/2010/main" val="8685581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4068D54-5EB5-D1C1-A918-3BAB043F182A}"/>
              </a:ext>
            </a:extLst>
          </p:cNvPr>
          <p:cNvSpPr>
            <a:spLocks noGrp="1"/>
          </p:cNvSpPr>
          <p:nvPr>
            <p:ph type="title"/>
          </p:nvPr>
        </p:nvSpPr>
        <p:spPr/>
        <p:txBody>
          <a:bodyPr/>
          <a:lstStyle/>
          <a:p>
            <a:r>
              <a:rPr lang="en-US" dirty="0"/>
              <a:t>Giao </a:t>
            </a:r>
            <a:r>
              <a:rPr lang="en-US" dirty="0" err="1"/>
              <a:t>diện</a:t>
            </a:r>
            <a:r>
              <a:rPr lang="en-US" dirty="0"/>
              <a:t> </a:t>
            </a:r>
            <a:r>
              <a:rPr lang="en-US" dirty="0" err="1"/>
              <a:t>sách</a:t>
            </a:r>
            <a:endParaRPr lang="en-US" dirty="0"/>
          </a:p>
        </p:txBody>
      </p:sp>
      <p:sp>
        <p:nvSpPr>
          <p:cNvPr id="3" name="Date Placeholder 2"/>
          <p:cNvSpPr>
            <a:spLocks noGrp="1"/>
          </p:cNvSpPr>
          <p:nvPr>
            <p:ph type="dt" sz="half" idx="12"/>
          </p:nvPr>
        </p:nvSpPr>
        <p:spPr/>
        <p:txBody>
          <a:bodyPr/>
          <a:lstStyle/>
          <a:p>
            <a:fld id="{D174DA93-2512-4A40-8823-C126B34A3A39}" type="datetime1">
              <a:rPr lang="en-US" smtClean="0"/>
              <a:t>11/30/2023</a:t>
            </a:fld>
            <a:endParaRPr lang="en-US"/>
          </a:p>
        </p:txBody>
      </p:sp>
      <p:sp>
        <p:nvSpPr>
          <p:cNvPr id="4" name="Footer Placeholder 3"/>
          <p:cNvSpPr>
            <a:spLocks noGrp="1"/>
          </p:cNvSpPr>
          <p:nvPr>
            <p:ph type="ftr" sz="quarter" idx="13"/>
          </p:nvPr>
        </p:nvSpPr>
        <p:spPr/>
        <p:txBody>
          <a:bodyPr/>
          <a:lstStyle/>
          <a:p>
            <a:r>
              <a:rPr lang="en-US"/>
              <a:t>Nhóm 3</a:t>
            </a:r>
            <a:endParaRPr lang="en-US" dirty="0"/>
          </a:p>
        </p:txBody>
      </p:sp>
      <p:sp>
        <p:nvSpPr>
          <p:cNvPr id="5" name="Slide Number Placeholder 4"/>
          <p:cNvSpPr>
            <a:spLocks noGrp="1"/>
          </p:cNvSpPr>
          <p:nvPr>
            <p:ph type="sldNum" sz="quarter" idx="14"/>
          </p:nvPr>
        </p:nvSpPr>
        <p:spPr/>
        <p:txBody>
          <a:bodyPr/>
          <a:lstStyle/>
          <a:p>
            <a:fld id="{24B43252-D195-421C-B8A5-527B2E3B5443}" type="slidenum">
              <a:rPr lang="en-US" smtClean="0"/>
              <a:pPr/>
              <a:t>12</a:t>
            </a:fld>
            <a:endParaRPr lang="en-US"/>
          </a:p>
        </p:txBody>
      </p:sp>
      <p:sp>
        <p:nvSpPr>
          <p:cNvPr id="7" name="Chỗ dành sẵn cho Nội dung 6">
            <a:extLst>
              <a:ext uri="{FF2B5EF4-FFF2-40B4-BE49-F238E27FC236}">
                <a16:creationId xmlns:a16="http://schemas.microsoft.com/office/drawing/2014/main" id="{C13CDB2B-A82B-BA57-B4FD-91ED96E8A2DA}"/>
              </a:ext>
            </a:extLst>
          </p:cNvPr>
          <p:cNvSpPr>
            <a:spLocks noGrp="1"/>
          </p:cNvSpPr>
          <p:nvPr>
            <p:ph idx="1"/>
          </p:nvPr>
        </p:nvSpPr>
        <p:spPr/>
        <p:txBody>
          <a:bodyPr/>
          <a:lstStyle/>
          <a:p>
            <a:pPr lvl="3"/>
            <a:r>
              <a:rPr lang="en-US" dirty="0" err="1"/>
              <a:t>Sửa</a:t>
            </a:r>
            <a:r>
              <a:rPr lang="en-US" dirty="0"/>
              <a:t> </a:t>
            </a:r>
            <a:r>
              <a:rPr lang="en-US" dirty="0" err="1"/>
              <a:t>sách</a:t>
            </a:r>
            <a:endParaRPr lang="en-US" dirty="0"/>
          </a:p>
        </p:txBody>
      </p:sp>
      <p:pic>
        <p:nvPicPr>
          <p:cNvPr id="8" name="Hình ảnh 7" descr="Ảnh có chứa văn bản, ảnh chụp màn hình, màn hình, số&#10;&#10;Mô tả được tạo tự động">
            <a:extLst>
              <a:ext uri="{FF2B5EF4-FFF2-40B4-BE49-F238E27FC236}">
                <a16:creationId xmlns:a16="http://schemas.microsoft.com/office/drawing/2014/main" id="{149674F7-7621-5EB3-7B03-408A1C43987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86584" y="1454046"/>
            <a:ext cx="4170831" cy="3219553"/>
          </a:xfrm>
          <a:prstGeom prst="rect">
            <a:avLst/>
          </a:prstGeom>
          <a:noFill/>
          <a:ln>
            <a:noFill/>
          </a:ln>
        </p:spPr>
      </p:pic>
    </p:spTree>
    <p:extLst>
      <p:ext uri="{BB962C8B-B14F-4D97-AF65-F5344CB8AC3E}">
        <p14:creationId xmlns:p14="http://schemas.microsoft.com/office/powerpoint/2010/main" val="40504512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4068D54-5EB5-D1C1-A918-3BAB043F182A}"/>
              </a:ext>
            </a:extLst>
          </p:cNvPr>
          <p:cNvSpPr>
            <a:spLocks noGrp="1"/>
          </p:cNvSpPr>
          <p:nvPr>
            <p:ph type="title"/>
          </p:nvPr>
        </p:nvSpPr>
        <p:spPr/>
        <p:txBody>
          <a:bodyPr/>
          <a:lstStyle/>
          <a:p>
            <a:r>
              <a:rPr lang="en-US" dirty="0"/>
              <a:t>Giao </a:t>
            </a:r>
            <a:r>
              <a:rPr lang="en-US" dirty="0" err="1"/>
              <a:t>diện</a:t>
            </a:r>
            <a:r>
              <a:rPr lang="en-US" dirty="0"/>
              <a:t> </a:t>
            </a:r>
            <a:r>
              <a:rPr lang="en-US" dirty="0" err="1"/>
              <a:t>lĩnh</a:t>
            </a:r>
            <a:r>
              <a:rPr lang="en-US" dirty="0"/>
              <a:t> </a:t>
            </a:r>
            <a:r>
              <a:rPr lang="en-US" dirty="0" err="1"/>
              <a:t>vực</a:t>
            </a:r>
            <a:endParaRPr lang="en-US" dirty="0"/>
          </a:p>
        </p:txBody>
      </p:sp>
      <p:sp>
        <p:nvSpPr>
          <p:cNvPr id="3" name="Date Placeholder 2"/>
          <p:cNvSpPr>
            <a:spLocks noGrp="1"/>
          </p:cNvSpPr>
          <p:nvPr>
            <p:ph type="dt" sz="half" idx="12"/>
          </p:nvPr>
        </p:nvSpPr>
        <p:spPr/>
        <p:txBody>
          <a:bodyPr/>
          <a:lstStyle/>
          <a:p>
            <a:fld id="{38FAE29F-9F59-413D-8EB9-3C8CA6A2C25C}" type="datetime1">
              <a:rPr lang="en-US" smtClean="0"/>
              <a:t>11/30/2023</a:t>
            </a:fld>
            <a:endParaRPr lang="en-US"/>
          </a:p>
        </p:txBody>
      </p:sp>
      <p:sp>
        <p:nvSpPr>
          <p:cNvPr id="4" name="Footer Placeholder 3"/>
          <p:cNvSpPr>
            <a:spLocks noGrp="1"/>
          </p:cNvSpPr>
          <p:nvPr>
            <p:ph type="ftr" sz="quarter" idx="13"/>
          </p:nvPr>
        </p:nvSpPr>
        <p:spPr/>
        <p:txBody>
          <a:bodyPr/>
          <a:lstStyle/>
          <a:p>
            <a:r>
              <a:rPr lang="en-US"/>
              <a:t>Nhóm 3</a:t>
            </a:r>
            <a:endParaRPr lang="en-US" dirty="0"/>
          </a:p>
        </p:txBody>
      </p:sp>
      <p:sp>
        <p:nvSpPr>
          <p:cNvPr id="5" name="Slide Number Placeholder 4"/>
          <p:cNvSpPr>
            <a:spLocks noGrp="1"/>
          </p:cNvSpPr>
          <p:nvPr>
            <p:ph type="sldNum" sz="quarter" idx="14"/>
          </p:nvPr>
        </p:nvSpPr>
        <p:spPr/>
        <p:txBody>
          <a:bodyPr/>
          <a:lstStyle/>
          <a:p>
            <a:fld id="{24B43252-D195-421C-B8A5-527B2E3B5443}" type="slidenum">
              <a:rPr lang="en-US" smtClean="0"/>
              <a:pPr/>
              <a:t>13</a:t>
            </a:fld>
            <a:endParaRPr lang="en-US"/>
          </a:p>
        </p:txBody>
      </p:sp>
      <p:pic>
        <p:nvPicPr>
          <p:cNvPr id="7" name="Hình ảnh 6" descr="Ảnh có chứa văn bản, ảnh chụp màn hình, màn hình, số&#10;&#10;Mô tả được tạo tự động">
            <a:extLst>
              <a:ext uri="{FF2B5EF4-FFF2-40B4-BE49-F238E27FC236}">
                <a16:creationId xmlns:a16="http://schemas.microsoft.com/office/drawing/2014/main" id="{FF751A21-82B6-18CA-5FDB-8756DFD8E06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39657" y="951864"/>
            <a:ext cx="5464685" cy="3537585"/>
          </a:xfrm>
          <a:prstGeom prst="rect">
            <a:avLst/>
          </a:prstGeom>
          <a:noFill/>
          <a:ln>
            <a:noFill/>
          </a:ln>
        </p:spPr>
      </p:pic>
    </p:spTree>
    <p:extLst>
      <p:ext uri="{BB962C8B-B14F-4D97-AF65-F5344CB8AC3E}">
        <p14:creationId xmlns:p14="http://schemas.microsoft.com/office/powerpoint/2010/main" val="11944801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4068D54-5EB5-D1C1-A918-3BAB043F182A}"/>
              </a:ext>
            </a:extLst>
          </p:cNvPr>
          <p:cNvSpPr>
            <a:spLocks noGrp="1"/>
          </p:cNvSpPr>
          <p:nvPr>
            <p:ph type="title"/>
          </p:nvPr>
        </p:nvSpPr>
        <p:spPr/>
        <p:txBody>
          <a:bodyPr/>
          <a:lstStyle/>
          <a:p>
            <a:r>
              <a:rPr lang="en-US" dirty="0"/>
              <a:t>Giao </a:t>
            </a:r>
            <a:r>
              <a:rPr lang="en-US" dirty="0" err="1"/>
              <a:t>diện</a:t>
            </a:r>
            <a:r>
              <a:rPr lang="en-US" dirty="0"/>
              <a:t> </a:t>
            </a:r>
            <a:r>
              <a:rPr lang="en-US" dirty="0" err="1"/>
              <a:t>loại</a:t>
            </a:r>
            <a:r>
              <a:rPr lang="en-US" dirty="0"/>
              <a:t> </a:t>
            </a:r>
            <a:r>
              <a:rPr lang="en-US" dirty="0" err="1"/>
              <a:t>sách</a:t>
            </a:r>
            <a:endParaRPr lang="en-US" dirty="0"/>
          </a:p>
        </p:txBody>
      </p:sp>
      <p:sp>
        <p:nvSpPr>
          <p:cNvPr id="3" name="Date Placeholder 2"/>
          <p:cNvSpPr>
            <a:spLocks noGrp="1"/>
          </p:cNvSpPr>
          <p:nvPr>
            <p:ph type="dt" sz="half" idx="12"/>
          </p:nvPr>
        </p:nvSpPr>
        <p:spPr/>
        <p:txBody>
          <a:bodyPr/>
          <a:lstStyle/>
          <a:p>
            <a:fld id="{B77C0716-BB21-4D3A-8313-6228F7DB4102}" type="datetime1">
              <a:rPr lang="en-US" smtClean="0"/>
              <a:t>11/30/2023</a:t>
            </a:fld>
            <a:endParaRPr lang="en-US"/>
          </a:p>
        </p:txBody>
      </p:sp>
      <p:sp>
        <p:nvSpPr>
          <p:cNvPr id="4" name="Footer Placeholder 3"/>
          <p:cNvSpPr>
            <a:spLocks noGrp="1"/>
          </p:cNvSpPr>
          <p:nvPr>
            <p:ph type="ftr" sz="quarter" idx="13"/>
          </p:nvPr>
        </p:nvSpPr>
        <p:spPr/>
        <p:txBody>
          <a:bodyPr/>
          <a:lstStyle/>
          <a:p>
            <a:r>
              <a:rPr lang="en-US"/>
              <a:t>Nhóm 3</a:t>
            </a:r>
            <a:endParaRPr lang="en-US" dirty="0"/>
          </a:p>
        </p:txBody>
      </p:sp>
      <p:sp>
        <p:nvSpPr>
          <p:cNvPr id="5" name="Slide Number Placeholder 4"/>
          <p:cNvSpPr>
            <a:spLocks noGrp="1"/>
          </p:cNvSpPr>
          <p:nvPr>
            <p:ph type="sldNum" sz="quarter" idx="14"/>
          </p:nvPr>
        </p:nvSpPr>
        <p:spPr/>
        <p:txBody>
          <a:bodyPr/>
          <a:lstStyle/>
          <a:p>
            <a:fld id="{24B43252-D195-421C-B8A5-527B2E3B5443}" type="slidenum">
              <a:rPr lang="en-US" smtClean="0"/>
              <a:pPr/>
              <a:t>14</a:t>
            </a:fld>
            <a:endParaRPr lang="en-US"/>
          </a:p>
        </p:txBody>
      </p:sp>
      <p:pic>
        <p:nvPicPr>
          <p:cNvPr id="6" name="Hình ảnh 5" descr="Ảnh có chứa văn bản, ảnh chụp màn hình, màn hình, phần mềm&#10;&#10;Mô tả được tạo tự động">
            <a:extLst>
              <a:ext uri="{FF2B5EF4-FFF2-40B4-BE49-F238E27FC236}">
                <a16:creationId xmlns:a16="http://schemas.microsoft.com/office/drawing/2014/main" id="{3A6C43AF-72D0-FD2B-D230-BE516597E62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33841" y="947420"/>
            <a:ext cx="5476317" cy="3554730"/>
          </a:xfrm>
          <a:prstGeom prst="rect">
            <a:avLst/>
          </a:prstGeom>
          <a:noFill/>
          <a:ln>
            <a:noFill/>
          </a:ln>
        </p:spPr>
      </p:pic>
    </p:spTree>
    <p:extLst>
      <p:ext uri="{BB962C8B-B14F-4D97-AF65-F5344CB8AC3E}">
        <p14:creationId xmlns:p14="http://schemas.microsoft.com/office/powerpoint/2010/main" val="25406209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4068D54-5EB5-D1C1-A918-3BAB043F182A}"/>
              </a:ext>
            </a:extLst>
          </p:cNvPr>
          <p:cNvSpPr>
            <a:spLocks noGrp="1"/>
          </p:cNvSpPr>
          <p:nvPr>
            <p:ph type="title"/>
          </p:nvPr>
        </p:nvSpPr>
        <p:spPr/>
        <p:txBody>
          <a:bodyPr/>
          <a:lstStyle/>
          <a:p>
            <a:r>
              <a:rPr lang="en-US" dirty="0"/>
              <a:t>Giao </a:t>
            </a:r>
            <a:r>
              <a:rPr lang="en-US" dirty="0" err="1"/>
              <a:t>diện</a:t>
            </a:r>
            <a:r>
              <a:rPr lang="en-US" dirty="0"/>
              <a:t> </a:t>
            </a:r>
            <a:r>
              <a:rPr lang="en-US" dirty="0" err="1"/>
              <a:t>nhà</a:t>
            </a:r>
            <a:r>
              <a:rPr lang="en-US" dirty="0"/>
              <a:t> </a:t>
            </a:r>
            <a:r>
              <a:rPr lang="en-US" dirty="0" err="1"/>
              <a:t>xuất</a:t>
            </a:r>
            <a:r>
              <a:rPr lang="en-US" dirty="0"/>
              <a:t> </a:t>
            </a:r>
            <a:r>
              <a:rPr lang="en-US" dirty="0" err="1"/>
              <a:t>bản</a:t>
            </a:r>
            <a:endParaRPr lang="en-US" dirty="0"/>
          </a:p>
        </p:txBody>
      </p:sp>
      <p:sp>
        <p:nvSpPr>
          <p:cNvPr id="3" name="Date Placeholder 2"/>
          <p:cNvSpPr>
            <a:spLocks noGrp="1"/>
          </p:cNvSpPr>
          <p:nvPr>
            <p:ph type="dt" sz="half" idx="12"/>
          </p:nvPr>
        </p:nvSpPr>
        <p:spPr/>
        <p:txBody>
          <a:bodyPr/>
          <a:lstStyle/>
          <a:p>
            <a:fld id="{65CC48B7-A136-41F4-8B81-8E0FC774D61C}" type="datetime1">
              <a:rPr lang="en-US" smtClean="0"/>
              <a:t>11/30/2023</a:t>
            </a:fld>
            <a:endParaRPr lang="en-US"/>
          </a:p>
        </p:txBody>
      </p:sp>
      <p:sp>
        <p:nvSpPr>
          <p:cNvPr id="4" name="Footer Placeholder 3"/>
          <p:cNvSpPr>
            <a:spLocks noGrp="1"/>
          </p:cNvSpPr>
          <p:nvPr>
            <p:ph type="ftr" sz="quarter" idx="13"/>
          </p:nvPr>
        </p:nvSpPr>
        <p:spPr/>
        <p:txBody>
          <a:bodyPr/>
          <a:lstStyle/>
          <a:p>
            <a:r>
              <a:rPr lang="en-US"/>
              <a:t>Nhóm 3</a:t>
            </a:r>
            <a:endParaRPr lang="en-US" dirty="0"/>
          </a:p>
        </p:txBody>
      </p:sp>
      <p:sp>
        <p:nvSpPr>
          <p:cNvPr id="5" name="Slide Number Placeholder 4"/>
          <p:cNvSpPr>
            <a:spLocks noGrp="1"/>
          </p:cNvSpPr>
          <p:nvPr>
            <p:ph type="sldNum" sz="quarter" idx="14"/>
          </p:nvPr>
        </p:nvSpPr>
        <p:spPr/>
        <p:txBody>
          <a:bodyPr/>
          <a:lstStyle/>
          <a:p>
            <a:fld id="{24B43252-D195-421C-B8A5-527B2E3B5443}" type="slidenum">
              <a:rPr lang="en-US" smtClean="0"/>
              <a:pPr/>
              <a:t>15</a:t>
            </a:fld>
            <a:endParaRPr lang="en-US"/>
          </a:p>
        </p:txBody>
      </p:sp>
      <p:pic>
        <p:nvPicPr>
          <p:cNvPr id="7" name="Hình ảnh 6" descr="Ảnh có chứa văn bản, ảnh chụp màn hình, màn hình, số&#10;&#10;Mô tả được tạo tự động">
            <a:extLst>
              <a:ext uri="{FF2B5EF4-FFF2-40B4-BE49-F238E27FC236}">
                <a16:creationId xmlns:a16="http://schemas.microsoft.com/office/drawing/2014/main" id="{A0AC6244-58AC-52BA-FF48-D7B01F4231E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90817" y="945514"/>
            <a:ext cx="5562365" cy="3569335"/>
          </a:xfrm>
          <a:prstGeom prst="rect">
            <a:avLst/>
          </a:prstGeom>
          <a:noFill/>
          <a:ln>
            <a:noFill/>
          </a:ln>
        </p:spPr>
      </p:pic>
    </p:spTree>
    <p:extLst>
      <p:ext uri="{BB962C8B-B14F-4D97-AF65-F5344CB8AC3E}">
        <p14:creationId xmlns:p14="http://schemas.microsoft.com/office/powerpoint/2010/main" val="28314656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4068D54-5EB5-D1C1-A918-3BAB043F182A}"/>
              </a:ext>
            </a:extLst>
          </p:cNvPr>
          <p:cNvSpPr>
            <a:spLocks noGrp="1"/>
          </p:cNvSpPr>
          <p:nvPr>
            <p:ph type="title"/>
          </p:nvPr>
        </p:nvSpPr>
        <p:spPr/>
        <p:txBody>
          <a:bodyPr/>
          <a:lstStyle/>
          <a:p>
            <a:r>
              <a:rPr lang="en-US" dirty="0"/>
              <a:t>Giao </a:t>
            </a:r>
            <a:r>
              <a:rPr lang="en-US" dirty="0" err="1"/>
              <a:t>diện</a:t>
            </a:r>
            <a:r>
              <a:rPr lang="en-US" dirty="0"/>
              <a:t> </a:t>
            </a:r>
            <a:r>
              <a:rPr lang="en-US" dirty="0" err="1"/>
              <a:t>tác</a:t>
            </a:r>
            <a:r>
              <a:rPr lang="en-US" dirty="0"/>
              <a:t> </a:t>
            </a:r>
            <a:r>
              <a:rPr lang="en-US" dirty="0" err="1"/>
              <a:t>giả</a:t>
            </a:r>
            <a:endParaRPr lang="en-US" dirty="0"/>
          </a:p>
        </p:txBody>
      </p:sp>
      <p:sp>
        <p:nvSpPr>
          <p:cNvPr id="3" name="Date Placeholder 2"/>
          <p:cNvSpPr>
            <a:spLocks noGrp="1"/>
          </p:cNvSpPr>
          <p:nvPr>
            <p:ph type="dt" sz="half" idx="12"/>
          </p:nvPr>
        </p:nvSpPr>
        <p:spPr/>
        <p:txBody>
          <a:bodyPr/>
          <a:lstStyle/>
          <a:p>
            <a:fld id="{46DB63D0-82FB-49FD-87F7-E32B5F45164A}" type="datetime1">
              <a:rPr lang="en-US" smtClean="0"/>
              <a:t>11/30/2023</a:t>
            </a:fld>
            <a:endParaRPr lang="en-US"/>
          </a:p>
        </p:txBody>
      </p:sp>
      <p:sp>
        <p:nvSpPr>
          <p:cNvPr id="4" name="Footer Placeholder 3"/>
          <p:cNvSpPr>
            <a:spLocks noGrp="1"/>
          </p:cNvSpPr>
          <p:nvPr>
            <p:ph type="ftr" sz="quarter" idx="13"/>
          </p:nvPr>
        </p:nvSpPr>
        <p:spPr/>
        <p:txBody>
          <a:bodyPr/>
          <a:lstStyle/>
          <a:p>
            <a:r>
              <a:rPr lang="en-US"/>
              <a:t>Nhóm 3</a:t>
            </a:r>
            <a:endParaRPr lang="en-US" dirty="0"/>
          </a:p>
        </p:txBody>
      </p:sp>
      <p:sp>
        <p:nvSpPr>
          <p:cNvPr id="5" name="Slide Number Placeholder 4"/>
          <p:cNvSpPr>
            <a:spLocks noGrp="1"/>
          </p:cNvSpPr>
          <p:nvPr>
            <p:ph type="sldNum" sz="quarter" idx="14"/>
          </p:nvPr>
        </p:nvSpPr>
        <p:spPr/>
        <p:txBody>
          <a:bodyPr/>
          <a:lstStyle/>
          <a:p>
            <a:fld id="{24B43252-D195-421C-B8A5-527B2E3B5443}" type="slidenum">
              <a:rPr lang="en-US" smtClean="0"/>
              <a:pPr/>
              <a:t>16</a:t>
            </a:fld>
            <a:endParaRPr lang="en-US"/>
          </a:p>
        </p:txBody>
      </p:sp>
      <p:sp>
        <p:nvSpPr>
          <p:cNvPr id="7" name="Chỗ dành sẵn cho Nội dung 6">
            <a:extLst>
              <a:ext uri="{FF2B5EF4-FFF2-40B4-BE49-F238E27FC236}">
                <a16:creationId xmlns:a16="http://schemas.microsoft.com/office/drawing/2014/main" id="{C13CDB2B-A82B-BA57-B4FD-91ED96E8A2DA}"/>
              </a:ext>
            </a:extLst>
          </p:cNvPr>
          <p:cNvSpPr>
            <a:spLocks noGrp="1"/>
          </p:cNvSpPr>
          <p:nvPr>
            <p:ph idx="1"/>
          </p:nvPr>
        </p:nvSpPr>
        <p:spPr/>
        <p:txBody>
          <a:bodyPr/>
          <a:lstStyle/>
          <a:p>
            <a:pPr lvl="3"/>
            <a:r>
              <a:rPr lang="en-US" dirty="0" err="1"/>
              <a:t>Thêm</a:t>
            </a:r>
            <a:r>
              <a:rPr lang="en-US" dirty="0"/>
              <a:t> </a:t>
            </a:r>
            <a:r>
              <a:rPr lang="en-US" dirty="0" err="1"/>
              <a:t>tác</a:t>
            </a:r>
            <a:r>
              <a:rPr lang="en-US" dirty="0"/>
              <a:t> </a:t>
            </a:r>
            <a:r>
              <a:rPr lang="en-US" dirty="0" err="1"/>
              <a:t>giả</a:t>
            </a:r>
            <a:endParaRPr lang="en-US" dirty="0"/>
          </a:p>
        </p:txBody>
      </p:sp>
      <p:pic>
        <p:nvPicPr>
          <p:cNvPr id="6" name="Hình ảnh 5" descr="Ảnh có chứa văn bản, ảnh chụp màn hình, màn hình, số&#10;&#10;Mô tả được tạo tự động">
            <a:extLst>
              <a:ext uri="{FF2B5EF4-FFF2-40B4-BE49-F238E27FC236}">
                <a16:creationId xmlns:a16="http://schemas.microsoft.com/office/drawing/2014/main" id="{D9DEA0EE-9ECE-5766-AD13-82F92DDC886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3079" y="1465009"/>
            <a:ext cx="4217842" cy="2991596"/>
          </a:xfrm>
          <a:prstGeom prst="rect">
            <a:avLst/>
          </a:prstGeom>
          <a:noFill/>
          <a:ln>
            <a:noFill/>
          </a:ln>
        </p:spPr>
      </p:pic>
    </p:spTree>
    <p:extLst>
      <p:ext uri="{BB962C8B-B14F-4D97-AF65-F5344CB8AC3E}">
        <p14:creationId xmlns:p14="http://schemas.microsoft.com/office/powerpoint/2010/main" val="29070137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4068D54-5EB5-D1C1-A918-3BAB043F182A}"/>
              </a:ext>
            </a:extLst>
          </p:cNvPr>
          <p:cNvSpPr>
            <a:spLocks noGrp="1"/>
          </p:cNvSpPr>
          <p:nvPr>
            <p:ph type="title"/>
          </p:nvPr>
        </p:nvSpPr>
        <p:spPr/>
        <p:txBody>
          <a:bodyPr/>
          <a:lstStyle/>
          <a:p>
            <a:r>
              <a:rPr lang="en-US" dirty="0"/>
              <a:t>Giao </a:t>
            </a:r>
            <a:r>
              <a:rPr lang="en-US" dirty="0" err="1"/>
              <a:t>diện</a:t>
            </a:r>
            <a:r>
              <a:rPr lang="en-US" dirty="0"/>
              <a:t> </a:t>
            </a:r>
            <a:r>
              <a:rPr lang="en-US" dirty="0" err="1"/>
              <a:t>tác</a:t>
            </a:r>
            <a:r>
              <a:rPr lang="en-US" dirty="0"/>
              <a:t> </a:t>
            </a:r>
            <a:r>
              <a:rPr lang="en-US" dirty="0" err="1"/>
              <a:t>giả</a:t>
            </a:r>
            <a:endParaRPr lang="en-US" dirty="0"/>
          </a:p>
        </p:txBody>
      </p:sp>
      <p:sp>
        <p:nvSpPr>
          <p:cNvPr id="3" name="Date Placeholder 2"/>
          <p:cNvSpPr>
            <a:spLocks noGrp="1"/>
          </p:cNvSpPr>
          <p:nvPr>
            <p:ph type="dt" sz="half" idx="12"/>
          </p:nvPr>
        </p:nvSpPr>
        <p:spPr/>
        <p:txBody>
          <a:bodyPr/>
          <a:lstStyle/>
          <a:p>
            <a:fld id="{74A585E8-1C7E-4C2D-936B-F53B01FFD286}" type="datetime1">
              <a:rPr lang="en-US" smtClean="0"/>
              <a:t>11/30/2023</a:t>
            </a:fld>
            <a:endParaRPr lang="en-US"/>
          </a:p>
        </p:txBody>
      </p:sp>
      <p:sp>
        <p:nvSpPr>
          <p:cNvPr id="4" name="Footer Placeholder 3"/>
          <p:cNvSpPr>
            <a:spLocks noGrp="1"/>
          </p:cNvSpPr>
          <p:nvPr>
            <p:ph type="ftr" sz="quarter" idx="13"/>
          </p:nvPr>
        </p:nvSpPr>
        <p:spPr/>
        <p:txBody>
          <a:bodyPr/>
          <a:lstStyle/>
          <a:p>
            <a:r>
              <a:rPr lang="en-US"/>
              <a:t>Nhóm 3</a:t>
            </a:r>
            <a:endParaRPr lang="en-US" dirty="0"/>
          </a:p>
        </p:txBody>
      </p:sp>
      <p:sp>
        <p:nvSpPr>
          <p:cNvPr id="5" name="Slide Number Placeholder 4"/>
          <p:cNvSpPr>
            <a:spLocks noGrp="1"/>
          </p:cNvSpPr>
          <p:nvPr>
            <p:ph type="sldNum" sz="quarter" idx="14"/>
          </p:nvPr>
        </p:nvSpPr>
        <p:spPr/>
        <p:txBody>
          <a:bodyPr/>
          <a:lstStyle/>
          <a:p>
            <a:fld id="{24B43252-D195-421C-B8A5-527B2E3B5443}" type="slidenum">
              <a:rPr lang="en-US" smtClean="0"/>
              <a:pPr/>
              <a:t>17</a:t>
            </a:fld>
            <a:endParaRPr lang="en-US"/>
          </a:p>
        </p:txBody>
      </p:sp>
      <p:sp>
        <p:nvSpPr>
          <p:cNvPr id="7" name="Chỗ dành sẵn cho Nội dung 6">
            <a:extLst>
              <a:ext uri="{FF2B5EF4-FFF2-40B4-BE49-F238E27FC236}">
                <a16:creationId xmlns:a16="http://schemas.microsoft.com/office/drawing/2014/main" id="{C13CDB2B-A82B-BA57-B4FD-91ED96E8A2DA}"/>
              </a:ext>
            </a:extLst>
          </p:cNvPr>
          <p:cNvSpPr>
            <a:spLocks noGrp="1"/>
          </p:cNvSpPr>
          <p:nvPr>
            <p:ph idx="1"/>
          </p:nvPr>
        </p:nvSpPr>
        <p:spPr/>
        <p:txBody>
          <a:bodyPr/>
          <a:lstStyle/>
          <a:p>
            <a:pPr lvl="3"/>
            <a:r>
              <a:rPr lang="en-US" dirty="0" err="1"/>
              <a:t>Xóa</a:t>
            </a:r>
            <a:r>
              <a:rPr lang="en-US" dirty="0"/>
              <a:t> </a:t>
            </a:r>
            <a:r>
              <a:rPr lang="en-US" dirty="0" err="1"/>
              <a:t>tác</a:t>
            </a:r>
            <a:r>
              <a:rPr lang="en-US" dirty="0"/>
              <a:t> </a:t>
            </a:r>
            <a:r>
              <a:rPr lang="en-US" dirty="0" err="1"/>
              <a:t>giả</a:t>
            </a:r>
            <a:endParaRPr lang="en-US" dirty="0"/>
          </a:p>
        </p:txBody>
      </p:sp>
      <p:pic>
        <p:nvPicPr>
          <p:cNvPr id="8" name="Hình ảnh 7" descr="Ảnh có chứa văn bản, ảnh chụp màn hình, màn hình, số&#10;&#10;Mô tả được tạo tự động">
            <a:extLst>
              <a:ext uri="{FF2B5EF4-FFF2-40B4-BE49-F238E27FC236}">
                <a16:creationId xmlns:a16="http://schemas.microsoft.com/office/drawing/2014/main" id="{E242EFA6-D4A8-663A-091B-DBA95965A50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31744" y="1464485"/>
            <a:ext cx="4880511" cy="2992120"/>
          </a:xfrm>
          <a:prstGeom prst="rect">
            <a:avLst/>
          </a:prstGeom>
          <a:noFill/>
          <a:ln>
            <a:noFill/>
          </a:ln>
        </p:spPr>
      </p:pic>
    </p:spTree>
    <p:extLst>
      <p:ext uri="{BB962C8B-B14F-4D97-AF65-F5344CB8AC3E}">
        <p14:creationId xmlns:p14="http://schemas.microsoft.com/office/powerpoint/2010/main" val="16883369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4068D54-5EB5-D1C1-A918-3BAB043F182A}"/>
              </a:ext>
            </a:extLst>
          </p:cNvPr>
          <p:cNvSpPr>
            <a:spLocks noGrp="1"/>
          </p:cNvSpPr>
          <p:nvPr>
            <p:ph type="title"/>
          </p:nvPr>
        </p:nvSpPr>
        <p:spPr/>
        <p:txBody>
          <a:bodyPr/>
          <a:lstStyle/>
          <a:p>
            <a:r>
              <a:rPr lang="en-US" dirty="0"/>
              <a:t>Giao </a:t>
            </a:r>
            <a:r>
              <a:rPr lang="en-US" dirty="0" err="1"/>
              <a:t>diện</a:t>
            </a:r>
            <a:r>
              <a:rPr lang="en-US" dirty="0"/>
              <a:t> </a:t>
            </a:r>
            <a:r>
              <a:rPr lang="en-US" dirty="0" err="1"/>
              <a:t>tác</a:t>
            </a:r>
            <a:r>
              <a:rPr lang="en-US" dirty="0"/>
              <a:t> </a:t>
            </a:r>
            <a:r>
              <a:rPr lang="en-US" dirty="0" err="1"/>
              <a:t>giả</a:t>
            </a:r>
            <a:endParaRPr lang="en-US" dirty="0"/>
          </a:p>
        </p:txBody>
      </p:sp>
      <p:sp>
        <p:nvSpPr>
          <p:cNvPr id="3" name="Date Placeholder 2"/>
          <p:cNvSpPr>
            <a:spLocks noGrp="1"/>
          </p:cNvSpPr>
          <p:nvPr>
            <p:ph type="dt" sz="half" idx="12"/>
          </p:nvPr>
        </p:nvSpPr>
        <p:spPr/>
        <p:txBody>
          <a:bodyPr/>
          <a:lstStyle/>
          <a:p>
            <a:fld id="{40F99EAE-E664-4C79-9DFF-FB33C09FD9F5}" type="datetime1">
              <a:rPr lang="en-US" smtClean="0"/>
              <a:t>11/30/2023</a:t>
            </a:fld>
            <a:endParaRPr lang="en-US"/>
          </a:p>
        </p:txBody>
      </p:sp>
      <p:sp>
        <p:nvSpPr>
          <p:cNvPr id="4" name="Footer Placeholder 3"/>
          <p:cNvSpPr>
            <a:spLocks noGrp="1"/>
          </p:cNvSpPr>
          <p:nvPr>
            <p:ph type="ftr" sz="quarter" idx="13"/>
          </p:nvPr>
        </p:nvSpPr>
        <p:spPr/>
        <p:txBody>
          <a:bodyPr/>
          <a:lstStyle/>
          <a:p>
            <a:r>
              <a:rPr lang="en-US"/>
              <a:t>Nhóm 3</a:t>
            </a:r>
            <a:endParaRPr lang="en-US" dirty="0"/>
          </a:p>
        </p:txBody>
      </p:sp>
      <p:sp>
        <p:nvSpPr>
          <p:cNvPr id="5" name="Slide Number Placeholder 4"/>
          <p:cNvSpPr>
            <a:spLocks noGrp="1"/>
          </p:cNvSpPr>
          <p:nvPr>
            <p:ph type="sldNum" sz="quarter" idx="14"/>
          </p:nvPr>
        </p:nvSpPr>
        <p:spPr/>
        <p:txBody>
          <a:bodyPr/>
          <a:lstStyle/>
          <a:p>
            <a:fld id="{24B43252-D195-421C-B8A5-527B2E3B5443}" type="slidenum">
              <a:rPr lang="en-US" smtClean="0"/>
              <a:pPr/>
              <a:t>18</a:t>
            </a:fld>
            <a:endParaRPr lang="en-US"/>
          </a:p>
        </p:txBody>
      </p:sp>
      <p:sp>
        <p:nvSpPr>
          <p:cNvPr id="7" name="Chỗ dành sẵn cho Nội dung 6">
            <a:extLst>
              <a:ext uri="{FF2B5EF4-FFF2-40B4-BE49-F238E27FC236}">
                <a16:creationId xmlns:a16="http://schemas.microsoft.com/office/drawing/2014/main" id="{C13CDB2B-A82B-BA57-B4FD-91ED96E8A2DA}"/>
              </a:ext>
            </a:extLst>
          </p:cNvPr>
          <p:cNvSpPr>
            <a:spLocks noGrp="1"/>
          </p:cNvSpPr>
          <p:nvPr>
            <p:ph idx="1"/>
          </p:nvPr>
        </p:nvSpPr>
        <p:spPr/>
        <p:txBody>
          <a:bodyPr/>
          <a:lstStyle/>
          <a:p>
            <a:pPr lvl="3"/>
            <a:r>
              <a:rPr lang="en-US" dirty="0" err="1"/>
              <a:t>Sửa</a:t>
            </a:r>
            <a:r>
              <a:rPr lang="en-US" dirty="0"/>
              <a:t> </a:t>
            </a:r>
            <a:r>
              <a:rPr lang="en-US" dirty="0" err="1"/>
              <a:t>tác</a:t>
            </a:r>
            <a:r>
              <a:rPr lang="en-US" dirty="0"/>
              <a:t> </a:t>
            </a:r>
            <a:r>
              <a:rPr lang="en-US" dirty="0" err="1"/>
              <a:t>giả</a:t>
            </a:r>
            <a:endParaRPr lang="en-US" dirty="0"/>
          </a:p>
        </p:txBody>
      </p:sp>
      <p:pic>
        <p:nvPicPr>
          <p:cNvPr id="6" name="Hình ảnh 5" descr="Ảnh có chứa văn bản, Phông chữ, số, phần mềm&#10;&#10;Mô tả được tạo tự động">
            <a:extLst>
              <a:ext uri="{FF2B5EF4-FFF2-40B4-BE49-F238E27FC236}">
                <a16:creationId xmlns:a16="http://schemas.microsoft.com/office/drawing/2014/main" id="{CEFDC545-35C9-7719-DC80-864030FFBF9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06105" y="1836420"/>
            <a:ext cx="6331790" cy="2087880"/>
          </a:xfrm>
          <a:prstGeom prst="rect">
            <a:avLst/>
          </a:prstGeom>
          <a:noFill/>
          <a:ln>
            <a:noFill/>
          </a:ln>
        </p:spPr>
      </p:pic>
    </p:spTree>
    <p:extLst>
      <p:ext uri="{BB962C8B-B14F-4D97-AF65-F5344CB8AC3E}">
        <p14:creationId xmlns:p14="http://schemas.microsoft.com/office/powerpoint/2010/main" val="20503981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4068D54-5EB5-D1C1-A918-3BAB043F182A}"/>
              </a:ext>
            </a:extLst>
          </p:cNvPr>
          <p:cNvSpPr>
            <a:spLocks noGrp="1"/>
          </p:cNvSpPr>
          <p:nvPr>
            <p:ph type="title"/>
          </p:nvPr>
        </p:nvSpPr>
        <p:spPr/>
        <p:txBody>
          <a:bodyPr/>
          <a:lstStyle/>
          <a:p>
            <a:r>
              <a:rPr lang="en-US" dirty="0"/>
              <a:t>Giao </a:t>
            </a:r>
            <a:r>
              <a:rPr lang="en-US" dirty="0" err="1"/>
              <a:t>diện</a:t>
            </a:r>
            <a:r>
              <a:rPr lang="en-US" dirty="0"/>
              <a:t> </a:t>
            </a:r>
            <a:r>
              <a:rPr lang="en-US" dirty="0" err="1"/>
              <a:t>tác</a:t>
            </a:r>
            <a:r>
              <a:rPr lang="en-US" dirty="0"/>
              <a:t> </a:t>
            </a:r>
            <a:r>
              <a:rPr lang="en-US" dirty="0" err="1"/>
              <a:t>giả</a:t>
            </a:r>
            <a:endParaRPr lang="en-US" dirty="0"/>
          </a:p>
        </p:txBody>
      </p:sp>
      <p:sp>
        <p:nvSpPr>
          <p:cNvPr id="3" name="Date Placeholder 2"/>
          <p:cNvSpPr>
            <a:spLocks noGrp="1"/>
          </p:cNvSpPr>
          <p:nvPr>
            <p:ph type="dt" sz="half" idx="12"/>
          </p:nvPr>
        </p:nvSpPr>
        <p:spPr/>
        <p:txBody>
          <a:bodyPr/>
          <a:lstStyle/>
          <a:p>
            <a:fld id="{38736E8C-F261-4D9E-A815-93FBBF290CC5}" type="datetime1">
              <a:rPr lang="en-US" smtClean="0"/>
              <a:t>11/30/2023</a:t>
            </a:fld>
            <a:endParaRPr lang="en-US"/>
          </a:p>
        </p:txBody>
      </p:sp>
      <p:sp>
        <p:nvSpPr>
          <p:cNvPr id="4" name="Footer Placeholder 3"/>
          <p:cNvSpPr>
            <a:spLocks noGrp="1"/>
          </p:cNvSpPr>
          <p:nvPr>
            <p:ph type="ftr" sz="quarter" idx="13"/>
          </p:nvPr>
        </p:nvSpPr>
        <p:spPr/>
        <p:txBody>
          <a:bodyPr/>
          <a:lstStyle/>
          <a:p>
            <a:r>
              <a:rPr lang="en-US"/>
              <a:t>Nhóm 3</a:t>
            </a:r>
            <a:endParaRPr lang="en-US" dirty="0"/>
          </a:p>
        </p:txBody>
      </p:sp>
      <p:sp>
        <p:nvSpPr>
          <p:cNvPr id="5" name="Slide Number Placeholder 4"/>
          <p:cNvSpPr>
            <a:spLocks noGrp="1"/>
          </p:cNvSpPr>
          <p:nvPr>
            <p:ph type="sldNum" sz="quarter" idx="14"/>
          </p:nvPr>
        </p:nvSpPr>
        <p:spPr/>
        <p:txBody>
          <a:bodyPr/>
          <a:lstStyle/>
          <a:p>
            <a:fld id="{24B43252-D195-421C-B8A5-527B2E3B5443}" type="slidenum">
              <a:rPr lang="en-US" smtClean="0"/>
              <a:pPr/>
              <a:t>19</a:t>
            </a:fld>
            <a:endParaRPr lang="en-US"/>
          </a:p>
        </p:txBody>
      </p:sp>
      <p:sp>
        <p:nvSpPr>
          <p:cNvPr id="7" name="Chỗ dành sẵn cho Nội dung 6">
            <a:extLst>
              <a:ext uri="{FF2B5EF4-FFF2-40B4-BE49-F238E27FC236}">
                <a16:creationId xmlns:a16="http://schemas.microsoft.com/office/drawing/2014/main" id="{C13CDB2B-A82B-BA57-B4FD-91ED96E8A2DA}"/>
              </a:ext>
            </a:extLst>
          </p:cNvPr>
          <p:cNvSpPr>
            <a:spLocks noGrp="1"/>
          </p:cNvSpPr>
          <p:nvPr>
            <p:ph idx="1"/>
          </p:nvPr>
        </p:nvSpPr>
        <p:spPr/>
        <p:txBody>
          <a:bodyPr/>
          <a:lstStyle/>
          <a:p>
            <a:pPr lvl="3"/>
            <a:r>
              <a:rPr lang="en-US" dirty="0" err="1"/>
              <a:t>Sửa</a:t>
            </a:r>
            <a:r>
              <a:rPr lang="en-US" dirty="0"/>
              <a:t> </a:t>
            </a:r>
            <a:r>
              <a:rPr lang="en-US" dirty="0" err="1"/>
              <a:t>tác</a:t>
            </a:r>
            <a:r>
              <a:rPr lang="en-US" dirty="0"/>
              <a:t> </a:t>
            </a:r>
            <a:r>
              <a:rPr lang="en-US" dirty="0" err="1"/>
              <a:t>giả</a:t>
            </a:r>
            <a:endParaRPr lang="en-US" dirty="0"/>
          </a:p>
        </p:txBody>
      </p:sp>
      <p:pic>
        <p:nvPicPr>
          <p:cNvPr id="6" name="Hình ảnh 5" descr="Ảnh có chứa văn bản, Phông chữ, số, phần mềm&#10;&#10;Mô tả được tạo tự động">
            <a:extLst>
              <a:ext uri="{FF2B5EF4-FFF2-40B4-BE49-F238E27FC236}">
                <a16:creationId xmlns:a16="http://schemas.microsoft.com/office/drawing/2014/main" id="{CEFDC545-35C9-7719-DC80-864030FFBF9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06105" y="1836420"/>
            <a:ext cx="6331790" cy="2087880"/>
          </a:xfrm>
          <a:prstGeom prst="rect">
            <a:avLst/>
          </a:prstGeom>
          <a:noFill/>
          <a:ln>
            <a:noFill/>
          </a:ln>
        </p:spPr>
      </p:pic>
    </p:spTree>
    <p:extLst>
      <p:ext uri="{BB962C8B-B14F-4D97-AF65-F5344CB8AC3E}">
        <p14:creationId xmlns:p14="http://schemas.microsoft.com/office/powerpoint/2010/main" val="33773760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ỗ dành sẵn cho Ngày tháng 3">
            <a:extLst>
              <a:ext uri="{FF2B5EF4-FFF2-40B4-BE49-F238E27FC236}">
                <a16:creationId xmlns:a16="http://schemas.microsoft.com/office/drawing/2014/main" id="{1ECD129D-3266-478A-6315-B1BBF6C90594}"/>
              </a:ext>
            </a:extLst>
          </p:cNvPr>
          <p:cNvSpPr>
            <a:spLocks noGrp="1"/>
          </p:cNvSpPr>
          <p:nvPr>
            <p:ph type="dt" sz="half" idx="12"/>
          </p:nvPr>
        </p:nvSpPr>
        <p:spPr/>
        <p:txBody>
          <a:bodyPr/>
          <a:lstStyle/>
          <a:p>
            <a:fld id="{07CC3251-E88E-4796-B909-C1FAA3A43448}" type="datetime1">
              <a:rPr lang="en-US" smtClean="0"/>
              <a:t>11/30/2023</a:t>
            </a:fld>
            <a:endParaRPr lang="en-US"/>
          </a:p>
        </p:txBody>
      </p:sp>
      <p:sp>
        <p:nvSpPr>
          <p:cNvPr id="5" name="Chỗ dành sẵn cho Chân trang 4">
            <a:extLst>
              <a:ext uri="{FF2B5EF4-FFF2-40B4-BE49-F238E27FC236}">
                <a16:creationId xmlns:a16="http://schemas.microsoft.com/office/drawing/2014/main" id="{D51DAAA4-48A0-EAF7-7E08-E81C6F2900C9}"/>
              </a:ext>
            </a:extLst>
          </p:cNvPr>
          <p:cNvSpPr>
            <a:spLocks noGrp="1"/>
          </p:cNvSpPr>
          <p:nvPr>
            <p:ph type="ftr" sz="quarter" idx="13"/>
          </p:nvPr>
        </p:nvSpPr>
        <p:spPr/>
        <p:txBody>
          <a:bodyPr/>
          <a:lstStyle/>
          <a:p>
            <a:r>
              <a:rPr lang="en-US"/>
              <a:t>Nhóm 3</a:t>
            </a:r>
            <a:endParaRPr lang="en-US" dirty="0"/>
          </a:p>
        </p:txBody>
      </p:sp>
      <p:sp>
        <p:nvSpPr>
          <p:cNvPr id="6" name="Chỗ dành sẵn cho Số hiệu Bản chiếu 5">
            <a:extLst>
              <a:ext uri="{FF2B5EF4-FFF2-40B4-BE49-F238E27FC236}">
                <a16:creationId xmlns:a16="http://schemas.microsoft.com/office/drawing/2014/main" id="{F057A930-BB9D-B0CD-CDFC-27965E62BFAB}"/>
              </a:ext>
            </a:extLst>
          </p:cNvPr>
          <p:cNvSpPr>
            <a:spLocks noGrp="1"/>
          </p:cNvSpPr>
          <p:nvPr>
            <p:ph type="sldNum" sz="quarter" idx="14"/>
          </p:nvPr>
        </p:nvSpPr>
        <p:spPr/>
        <p:txBody>
          <a:bodyPr/>
          <a:lstStyle/>
          <a:p>
            <a:fld id="{24B43252-D195-421C-B8A5-527B2E3B5443}" type="slidenum">
              <a:rPr lang="en-US" smtClean="0"/>
              <a:pPr/>
              <a:t>2</a:t>
            </a:fld>
            <a:endParaRPr lang="en-US"/>
          </a:p>
        </p:txBody>
      </p:sp>
      <p:pic>
        <p:nvPicPr>
          <p:cNvPr id="16" name="图片 35">
            <a:extLst>
              <a:ext uri="{FF2B5EF4-FFF2-40B4-BE49-F238E27FC236}">
                <a16:creationId xmlns:a16="http://schemas.microsoft.com/office/drawing/2014/main" id="{9D0BEC40-2D0C-2B8A-23B5-0D94573A72D7}"/>
              </a:ext>
            </a:extLst>
          </p:cNvPr>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rot="1170979" flipH="1">
            <a:off x="1724224" y="1042663"/>
            <a:ext cx="1900710" cy="1614432"/>
          </a:xfrm>
          <a:custGeom>
            <a:avLst/>
            <a:gdLst>
              <a:gd name="connsiteX0" fmla="*/ 1865789 w 1865789"/>
              <a:gd name="connsiteY0" fmla="*/ 1584771 h 1584771"/>
              <a:gd name="connsiteX1" fmla="*/ 1865789 w 1865789"/>
              <a:gd name="connsiteY1" fmla="*/ 551885 h 1584771"/>
              <a:gd name="connsiteX2" fmla="*/ 878114 w 1865789"/>
              <a:gd name="connsiteY2" fmla="*/ 0 h 1584771"/>
              <a:gd name="connsiteX3" fmla="*/ 0 w 1865789"/>
              <a:gd name="connsiteY3" fmla="*/ 1571508 h 1584771"/>
              <a:gd name="connsiteX4" fmla="*/ 23737 w 1865789"/>
              <a:gd name="connsiteY4" fmla="*/ 1584771 h 1584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5789" h="1584771">
                <a:moveTo>
                  <a:pt x="1865789" y="1584771"/>
                </a:moveTo>
                <a:lnTo>
                  <a:pt x="1865789" y="551885"/>
                </a:lnTo>
                <a:lnTo>
                  <a:pt x="878114" y="0"/>
                </a:lnTo>
                <a:lnTo>
                  <a:pt x="0" y="1571508"/>
                </a:lnTo>
                <a:lnTo>
                  <a:pt x="23737" y="1584771"/>
                </a:lnTo>
                <a:close/>
              </a:path>
            </a:pathLst>
          </a:custGeom>
        </p:spPr>
      </p:pic>
      <p:sp>
        <p:nvSpPr>
          <p:cNvPr id="17" name="TextBox 5">
            <a:extLst>
              <a:ext uri="{FF2B5EF4-FFF2-40B4-BE49-F238E27FC236}">
                <a16:creationId xmlns:a16="http://schemas.microsoft.com/office/drawing/2014/main" id="{F341E12D-7279-F88A-C996-25F26E00A167}"/>
              </a:ext>
            </a:extLst>
          </p:cNvPr>
          <p:cNvSpPr txBox="1"/>
          <p:nvPr/>
        </p:nvSpPr>
        <p:spPr>
          <a:xfrm rot="3372485">
            <a:off x="2137645" y="1708649"/>
            <a:ext cx="1157064" cy="719461"/>
          </a:xfrm>
          <a:prstGeom prst="rect">
            <a:avLst/>
          </a:prstGeom>
          <a:noFill/>
        </p:spPr>
        <p:txBody>
          <a:bodyPr wrap="square" lIns="0" tIns="0" rIns="0" bIns="0">
            <a:normAutofit/>
          </a:bodyPr>
          <a:lstStyle/>
          <a:p>
            <a:r>
              <a:rPr lang="tr-TR" altLang="zh-CN" sz="2800" b="1" dirty="0">
                <a:solidFill>
                  <a:schemeClr val="bg1"/>
                </a:solidFill>
                <a:latin typeface="+mn-lt"/>
                <a:ea typeface="+mn-ea"/>
                <a:cs typeface="+mn-ea"/>
                <a:sym typeface="+mn-lt"/>
              </a:rPr>
              <a:t>C</a:t>
            </a:r>
            <a:r>
              <a:rPr lang="en-US" altLang="zh-CN" sz="1400" b="1" dirty="0">
                <a:solidFill>
                  <a:schemeClr val="bg1"/>
                </a:solidFill>
                <a:latin typeface="+mn-lt"/>
                <a:ea typeface="+mn-ea"/>
                <a:cs typeface="+mn-ea"/>
                <a:sym typeface="+mn-lt"/>
              </a:rPr>
              <a:t>ONTENTS</a:t>
            </a:r>
          </a:p>
        </p:txBody>
      </p:sp>
      <p:sp>
        <p:nvSpPr>
          <p:cNvPr id="18" name="TextBox 6">
            <a:extLst>
              <a:ext uri="{FF2B5EF4-FFF2-40B4-BE49-F238E27FC236}">
                <a16:creationId xmlns:a16="http://schemas.microsoft.com/office/drawing/2014/main" id="{4FE83BA6-8818-F245-B485-8377D0553A96}"/>
              </a:ext>
            </a:extLst>
          </p:cNvPr>
          <p:cNvSpPr txBox="1"/>
          <p:nvPr/>
        </p:nvSpPr>
        <p:spPr>
          <a:xfrm>
            <a:off x="4126283" y="1364164"/>
            <a:ext cx="285174" cy="530915"/>
          </a:xfrm>
          <a:prstGeom prst="rect">
            <a:avLst/>
          </a:prstGeom>
          <a:noFill/>
        </p:spPr>
        <p:txBody>
          <a:bodyPr wrap="none" anchor="ctr">
            <a:normAutofit fontScale="92500" lnSpcReduction="20000"/>
          </a:bodyPr>
          <a:lstStyle/>
          <a:p>
            <a:pPr algn="ctr"/>
            <a:r>
              <a:rPr lang="en-US" altLang="zh-CN" sz="3600" dirty="0">
                <a:solidFill>
                  <a:schemeClr val="tx1">
                    <a:lumMod val="65000"/>
                    <a:lumOff val="35000"/>
                  </a:schemeClr>
                </a:solidFill>
                <a:latin typeface="+mn-lt"/>
                <a:ea typeface="+mn-ea"/>
                <a:cs typeface="+mn-ea"/>
                <a:sym typeface="+mn-lt"/>
              </a:rPr>
              <a:t>01</a:t>
            </a:r>
          </a:p>
        </p:txBody>
      </p:sp>
      <p:sp>
        <p:nvSpPr>
          <p:cNvPr id="19" name="TextBox 7">
            <a:extLst>
              <a:ext uri="{FF2B5EF4-FFF2-40B4-BE49-F238E27FC236}">
                <a16:creationId xmlns:a16="http://schemas.microsoft.com/office/drawing/2014/main" id="{FF5142EC-837B-9F70-786B-82C92251B798}"/>
              </a:ext>
            </a:extLst>
          </p:cNvPr>
          <p:cNvSpPr txBox="1"/>
          <p:nvPr/>
        </p:nvSpPr>
        <p:spPr>
          <a:xfrm>
            <a:off x="4102839" y="1896819"/>
            <a:ext cx="332063" cy="530915"/>
          </a:xfrm>
          <a:prstGeom prst="rect">
            <a:avLst/>
          </a:prstGeom>
          <a:noFill/>
        </p:spPr>
        <p:txBody>
          <a:bodyPr wrap="none" anchor="ctr">
            <a:normAutofit fontScale="92500" lnSpcReduction="20000"/>
          </a:bodyPr>
          <a:lstStyle/>
          <a:p>
            <a:pPr algn="ctr"/>
            <a:r>
              <a:rPr lang="en-US" altLang="zh-CN" sz="3600" dirty="0">
                <a:solidFill>
                  <a:schemeClr val="tx1">
                    <a:lumMod val="65000"/>
                    <a:lumOff val="35000"/>
                  </a:schemeClr>
                </a:solidFill>
                <a:latin typeface="+mn-lt"/>
                <a:ea typeface="+mn-ea"/>
                <a:cs typeface="+mn-ea"/>
                <a:sym typeface="+mn-lt"/>
              </a:rPr>
              <a:t>02</a:t>
            </a:r>
          </a:p>
        </p:txBody>
      </p:sp>
      <p:sp>
        <p:nvSpPr>
          <p:cNvPr id="20" name="TextBox 8">
            <a:extLst>
              <a:ext uri="{FF2B5EF4-FFF2-40B4-BE49-F238E27FC236}">
                <a16:creationId xmlns:a16="http://schemas.microsoft.com/office/drawing/2014/main" id="{B3D54BF6-8D80-7689-7404-AFD54ACB0BC2}"/>
              </a:ext>
            </a:extLst>
          </p:cNvPr>
          <p:cNvSpPr txBox="1"/>
          <p:nvPr/>
        </p:nvSpPr>
        <p:spPr>
          <a:xfrm>
            <a:off x="4097429" y="2472883"/>
            <a:ext cx="342882" cy="530915"/>
          </a:xfrm>
          <a:prstGeom prst="rect">
            <a:avLst/>
          </a:prstGeom>
          <a:noFill/>
        </p:spPr>
        <p:txBody>
          <a:bodyPr wrap="none" anchor="ctr">
            <a:normAutofit fontScale="92500" lnSpcReduction="20000"/>
          </a:bodyPr>
          <a:lstStyle/>
          <a:p>
            <a:pPr algn="ctr"/>
            <a:r>
              <a:rPr lang="en-US" altLang="zh-CN" sz="3600" dirty="0">
                <a:solidFill>
                  <a:schemeClr val="tx1">
                    <a:lumMod val="65000"/>
                    <a:lumOff val="35000"/>
                  </a:schemeClr>
                </a:solidFill>
                <a:latin typeface="+mn-lt"/>
                <a:ea typeface="+mn-ea"/>
                <a:cs typeface="+mn-ea"/>
                <a:sym typeface="+mn-lt"/>
              </a:rPr>
              <a:t>03</a:t>
            </a:r>
          </a:p>
        </p:txBody>
      </p:sp>
      <p:sp>
        <p:nvSpPr>
          <p:cNvPr id="21" name="TextBox 9">
            <a:extLst>
              <a:ext uri="{FF2B5EF4-FFF2-40B4-BE49-F238E27FC236}">
                <a16:creationId xmlns:a16="http://schemas.microsoft.com/office/drawing/2014/main" id="{91BDCC3E-23DB-0665-1C58-0ECC80A25BDD}"/>
              </a:ext>
            </a:extLst>
          </p:cNvPr>
          <p:cNvSpPr txBox="1"/>
          <p:nvPr/>
        </p:nvSpPr>
        <p:spPr>
          <a:xfrm>
            <a:off x="4103440" y="3048947"/>
            <a:ext cx="330860" cy="530915"/>
          </a:xfrm>
          <a:prstGeom prst="rect">
            <a:avLst/>
          </a:prstGeom>
          <a:noFill/>
        </p:spPr>
        <p:txBody>
          <a:bodyPr wrap="none" anchor="ctr">
            <a:normAutofit fontScale="92500" lnSpcReduction="20000"/>
          </a:bodyPr>
          <a:lstStyle/>
          <a:p>
            <a:pPr algn="ctr"/>
            <a:r>
              <a:rPr lang="en-US" altLang="zh-CN" sz="3600" dirty="0">
                <a:solidFill>
                  <a:schemeClr val="tx1">
                    <a:lumMod val="65000"/>
                    <a:lumOff val="35000"/>
                  </a:schemeClr>
                </a:solidFill>
                <a:latin typeface="+mn-lt"/>
                <a:ea typeface="+mn-ea"/>
                <a:cs typeface="+mn-ea"/>
                <a:sym typeface="+mn-lt"/>
              </a:rPr>
              <a:t>04</a:t>
            </a:r>
          </a:p>
        </p:txBody>
      </p:sp>
      <p:sp>
        <p:nvSpPr>
          <p:cNvPr id="22" name="TextBox 11">
            <a:extLst>
              <a:ext uri="{FF2B5EF4-FFF2-40B4-BE49-F238E27FC236}">
                <a16:creationId xmlns:a16="http://schemas.microsoft.com/office/drawing/2014/main" id="{45A1F00F-9B37-042E-08C8-8C527F71961E}"/>
              </a:ext>
            </a:extLst>
          </p:cNvPr>
          <p:cNvSpPr txBox="1"/>
          <p:nvPr/>
        </p:nvSpPr>
        <p:spPr>
          <a:xfrm>
            <a:off x="4408381" y="1563638"/>
            <a:ext cx="2971931" cy="182148"/>
          </a:xfrm>
          <a:prstGeom prst="rect">
            <a:avLst/>
          </a:prstGeom>
          <a:noFill/>
        </p:spPr>
        <p:txBody>
          <a:bodyPr wrap="none" lIns="360000" tIns="0" rIns="0" bIns="0" anchor="b" anchorCtr="0">
            <a:noAutofit/>
          </a:bodyPr>
          <a:lstStyle/>
          <a:p>
            <a:r>
              <a:rPr lang="en-US" altLang="zh-CN" sz="2400" b="1" dirty="0">
                <a:solidFill>
                  <a:schemeClr val="tx1">
                    <a:lumMod val="65000"/>
                    <a:lumOff val="35000"/>
                  </a:schemeClr>
                </a:solidFill>
                <a:latin typeface="+mn-lt"/>
                <a:ea typeface="+mn-ea"/>
                <a:cs typeface="+mn-ea"/>
                <a:sym typeface="+mn-lt"/>
              </a:rPr>
              <a:t>Lý do </a:t>
            </a:r>
            <a:r>
              <a:rPr lang="en-US" altLang="zh-CN" sz="2400" b="1" dirty="0" err="1">
                <a:solidFill>
                  <a:schemeClr val="tx1">
                    <a:lumMod val="65000"/>
                    <a:lumOff val="35000"/>
                  </a:schemeClr>
                </a:solidFill>
                <a:latin typeface="+mn-lt"/>
                <a:ea typeface="+mn-ea"/>
                <a:cs typeface="+mn-ea"/>
                <a:sym typeface="+mn-lt"/>
              </a:rPr>
              <a:t>chọn</a:t>
            </a:r>
            <a:r>
              <a:rPr lang="en-US" altLang="zh-CN" sz="2400" b="1" dirty="0">
                <a:solidFill>
                  <a:schemeClr val="tx1">
                    <a:lumMod val="65000"/>
                    <a:lumOff val="35000"/>
                  </a:schemeClr>
                </a:solidFill>
                <a:latin typeface="+mn-lt"/>
                <a:ea typeface="+mn-ea"/>
                <a:cs typeface="+mn-ea"/>
                <a:sym typeface="+mn-lt"/>
              </a:rPr>
              <a:t> </a:t>
            </a:r>
            <a:r>
              <a:rPr lang="en-US" altLang="zh-CN" sz="2400" b="1" dirty="0" err="1">
                <a:solidFill>
                  <a:schemeClr val="tx1">
                    <a:lumMod val="65000"/>
                    <a:lumOff val="35000"/>
                  </a:schemeClr>
                </a:solidFill>
                <a:latin typeface="+mn-lt"/>
                <a:ea typeface="+mn-ea"/>
                <a:cs typeface="+mn-ea"/>
                <a:sym typeface="+mn-lt"/>
              </a:rPr>
              <a:t>đề</a:t>
            </a:r>
            <a:r>
              <a:rPr lang="en-US" altLang="zh-CN" sz="2400" b="1" dirty="0">
                <a:solidFill>
                  <a:schemeClr val="tx1">
                    <a:lumMod val="65000"/>
                    <a:lumOff val="35000"/>
                  </a:schemeClr>
                </a:solidFill>
                <a:latin typeface="+mn-lt"/>
                <a:ea typeface="+mn-ea"/>
                <a:cs typeface="+mn-ea"/>
                <a:sym typeface="+mn-lt"/>
              </a:rPr>
              <a:t> </a:t>
            </a:r>
            <a:r>
              <a:rPr lang="en-US" altLang="zh-CN" sz="2400" b="1" dirty="0" err="1">
                <a:solidFill>
                  <a:schemeClr val="tx1">
                    <a:lumMod val="65000"/>
                    <a:lumOff val="35000"/>
                  </a:schemeClr>
                </a:solidFill>
                <a:latin typeface="+mn-lt"/>
                <a:ea typeface="+mn-ea"/>
                <a:cs typeface="+mn-ea"/>
                <a:sym typeface="+mn-lt"/>
              </a:rPr>
              <a:t>tài</a:t>
            </a:r>
            <a:endParaRPr lang="zh-CN" altLang="en-US" sz="2400" b="1" dirty="0">
              <a:solidFill>
                <a:schemeClr val="tx1">
                  <a:lumMod val="65000"/>
                  <a:lumOff val="35000"/>
                </a:schemeClr>
              </a:solidFill>
              <a:latin typeface="+mn-lt"/>
              <a:ea typeface="+mn-ea"/>
              <a:cs typeface="+mn-ea"/>
              <a:sym typeface="+mn-lt"/>
            </a:endParaRPr>
          </a:p>
        </p:txBody>
      </p:sp>
      <p:sp>
        <p:nvSpPr>
          <p:cNvPr id="23" name="TextBox 14">
            <a:extLst>
              <a:ext uri="{FF2B5EF4-FFF2-40B4-BE49-F238E27FC236}">
                <a16:creationId xmlns:a16="http://schemas.microsoft.com/office/drawing/2014/main" id="{D1BBBCE2-1E37-1D40-3BEC-4A6AE5259F67}"/>
              </a:ext>
            </a:extLst>
          </p:cNvPr>
          <p:cNvSpPr txBox="1"/>
          <p:nvPr/>
        </p:nvSpPr>
        <p:spPr>
          <a:xfrm>
            <a:off x="4408381" y="2096292"/>
            <a:ext cx="2971931" cy="182148"/>
          </a:xfrm>
          <a:prstGeom prst="rect">
            <a:avLst/>
          </a:prstGeom>
          <a:noFill/>
        </p:spPr>
        <p:txBody>
          <a:bodyPr wrap="none" lIns="360000" tIns="0" rIns="0" bIns="0" anchor="b" anchorCtr="0">
            <a:noAutofit/>
          </a:bodyPr>
          <a:lstStyle/>
          <a:p>
            <a:r>
              <a:rPr lang="en-US" altLang="zh-CN" sz="2400" b="1" dirty="0">
                <a:solidFill>
                  <a:schemeClr val="tx1">
                    <a:lumMod val="65000"/>
                    <a:lumOff val="35000"/>
                  </a:schemeClr>
                </a:solidFill>
                <a:latin typeface="+mn-lt"/>
                <a:ea typeface="+mn-ea"/>
                <a:cs typeface="+mn-ea"/>
                <a:sym typeface="+mn-lt"/>
              </a:rPr>
              <a:t>Giao </a:t>
            </a:r>
            <a:r>
              <a:rPr lang="en-US" altLang="zh-CN" sz="2400" b="1" dirty="0" err="1">
                <a:solidFill>
                  <a:schemeClr val="tx1">
                    <a:lumMod val="65000"/>
                    <a:lumOff val="35000"/>
                  </a:schemeClr>
                </a:solidFill>
                <a:latin typeface="+mn-lt"/>
                <a:ea typeface="+mn-ea"/>
                <a:cs typeface="+mn-ea"/>
                <a:sym typeface="+mn-lt"/>
              </a:rPr>
              <a:t>diện</a:t>
            </a:r>
            <a:r>
              <a:rPr lang="en-US" altLang="zh-CN" sz="2400" b="1" dirty="0">
                <a:solidFill>
                  <a:schemeClr val="tx1">
                    <a:lumMod val="65000"/>
                    <a:lumOff val="35000"/>
                  </a:schemeClr>
                </a:solidFill>
                <a:latin typeface="+mn-lt"/>
                <a:ea typeface="+mn-ea"/>
                <a:cs typeface="+mn-ea"/>
                <a:sym typeface="+mn-lt"/>
              </a:rPr>
              <a:t> </a:t>
            </a:r>
            <a:r>
              <a:rPr lang="en-US" altLang="zh-CN" sz="2400" b="1" dirty="0" err="1">
                <a:solidFill>
                  <a:schemeClr val="tx1">
                    <a:lumMod val="65000"/>
                    <a:lumOff val="35000"/>
                  </a:schemeClr>
                </a:solidFill>
                <a:latin typeface="+mn-lt"/>
                <a:ea typeface="+mn-ea"/>
                <a:cs typeface="+mn-ea"/>
                <a:sym typeface="+mn-lt"/>
              </a:rPr>
              <a:t>ứng</a:t>
            </a:r>
            <a:r>
              <a:rPr lang="en-US" altLang="zh-CN" sz="2400" b="1" dirty="0">
                <a:solidFill>
                  <a:schemeClr val="tx1">
                    <a:lumMod val="65000"/>
                    <a:lumOff val="35000"/>
                  </a:schemeClr>
                </a:solidFill>
                <a:latin typeface="+mn-lt"/>
                <a:ea typeface="+mn-ea"/>
                <a:cs typeface="+mn-ea"/>
                <a:sym typeface="+mn-lt"/>
              </a:rPr>
              <a:t> </a:t>
            </a:r>
            <a:r>
              <a:rPr lang="en-US" altLang="zh-CN" sz="2400" b="1" dirty="0" err="1">
                <a:solidFill>
                  <a:schemeClr val="tx1">
                    <a:lumMod val="65000"/>
                    <a:lumOff val="35000"/>
                  </a:schemeClr>
                </a:solidFill>
                <a:latin typeface="+mn-lt"/>
                <a:ea typeface="+mn-ea"/>
                <a:cs typeface="+mn-ea"/>
                <a:sym typeface="+mn-lt"/>
              </a:rPr>
              <a:t>dụng</a:t>
            </a:r>
            <a:endParaRPr lang="zh-CN" altLang="en-US" sz="2400" b="1" dirty="0">
              <a:solidFill>
                <a:schemeClr val="tx1">
                  <a:lumMod val="65000"/>
                  <a:lumOff val="35000"/>
                </a:schemeClr>
              </a:solidFill>
              <a:latin typeface="+mn-lt"/>
              <a:ea typeface="+mn-ea"/>
              <a:cs typeface="+mn-ea"/>
              <a:sym typeface="+mn-lt"/>
            </a:endParaRPr>
          </a:p>
        </p:txBody>
      </p:sp>
      <p:sp>
        <p:nvSpPr>
          <p:cNvPr id="24" name="TextBox 17">
            <a:extLst>
              <a:ext uri="{FF2B5EF4-FFF2-40B4-BE49-F238E27FC236}">
                <a16:creationId xmlns:a16="http://schemas.microsoft.com/office/drawing/2014/main" id="{CA4897E6-5BC3-D3DB-5EBF-73C58D04F881}"/>
              </a:ext>
            </a:extLst>
          </p:cNvPr>
          <p:cNvSpPr txBox="1"/>
          <p:nvPr/>
        </p:nvSpPr>
        <p:spPr>
          <a:xfrm>
            <a:off x="4408381" y="2672356"/>
            <a:ext cx="2971931" cy="182148"/>
          </a:xfrm>
          <a:prstGeom prst="rect">
            <a:avLst/>
          </a:prstGeom>
          <a:noFill/>
        </p:spPr>
        <p:txBody>
          <a:bodyPr wrap="none" lIns="360000" tIns="0" rIns="0" bIns="0" anchor="b" anchorCtr="0">
            <a:noAutofit/>
          </a:bodyPr>
          <a:lstStyle/>
          <a:p>
            <a:r>
              <a:rPr lang="en-US" altLang="zh-CN" sz="2400" b="1" dirty="0" err="1">
                <a:solidFill>
                  <a:schemeClr val="tx1">
                    <a:lumMod val="65000"/>
                    <a:lumOff val="35000"/>
                  </a:schemeClr>
                </a:solidFill>
                <a:latin typeface="+mn-lt"/>
                <a:ea typeface="+mn-ea"/>
                <a:cs typeface="+mn-ea"/>
                <a:sym typeface="+mn-lt"/>
              </a:rPr>
              <a:t>Kết</a:t>
            </a:r>
            <a:r>
              <a:rPr lang="en-US" altLang="zh-CN" sz="2400" b="1" dirty="0">
                <a:solidFill>
                  <a:schemeClr val="tx1">
                    <a:lumMod val="65000"/>
                    <a:lumOff val="35000"/>
                  </a:schemeClr>
                </a:solidFill>
                <a:latin typeface="+mn-lt"/>
                <a:ea typeface="+mn-ea"/>
                <a:cs typeface="+mn-ea"/>
                <a:sym typeface="+mn-lt"/>
              </a:rPr>
              <a:t> </a:t>
            </a:r>
            <a:r>
              <a:rPr lang="en-US" altLang="zh-CN" sz="2400" b="1" dirty="0" err="1">
                <a:solidFill>
                  <a:schemeClr val="tx1">
                    <a:lumMod val="65000"/>
                    <a:lumOff val="35000"/>
                  </a:schemeClr>
                </a:solidFill>
                <a:latin typeface="+mn-lt"/>
                <a:ea typeface="+mn-ea"/>
                <a:cs typeface="+mn-ea"/>
                <a:sym typeface="+mn-lt"/>
              </a:rPr>
              <a:t>luận</a:t>
            </a:r>
            <a:endParaRPr lang="zh-CN" altLang="en-US" sz="2400" b="1" dirty="0">
              <a:solidFill>
                <a:schemeClr val="tx1">
                  <a:lumMod val="65000"/>
                  <a:lumOff val="35000"/>
                </a:schemeClr>
              </a:solidFill>
              <a:latin typeface="+mn-lt"/>
              <a:ea typeface="+mn-ea"/>
              <a:cs typeface="+mn-ea"/>
              <a:sym typeface="+mn-lt"/>
            </a:endParaRPr>
          </a:p>
        </p:txBody>
      </p:sp>
      <p:sp>
        <p:nvSpPr>
          <p:cNvPr id="25" name="TextBox 20">
            <a:extLst>
              <a:ext uri="{FF2B5EF4-FFF2-40B4-BE49-F238E27FC236}">
                <a16:creationId xmlns:a16="http://schemas.microsoft.com/office/drawing/2014/main" id="{DBF64422-D825-31B7-A228-8268CE3C5C43}"/>
              </a:ext>
            </a:extLst>
          </p:cNvPr>
          <p:cNvSpPr txBox="1"/>
          <p:nvPr/>
        </p:nvSpPr>
        <p:spPr>
          <a:xfrm>
            <a:off x="4408381" y="3286910"/>
            <a:ext cx="2971931" cy="182148"/>
          </a:xfrm>
          <a:prstGeom prst="rect">
            <a:avLst/>
          </a:prstGeom>
          <a:noFill/>
        </p:spPr>
        <p:txBody>
          <a:bodyPr wrap="none" lIns="360000" tIns="0" rIns="0" bIns="0" anchor="b" anchorCtr="0">
            <a:noAutofit/>
          </a:bodyPr>
          <a:lstStyle/>
          <a:p>
            <a:r>
              <a:rPr lang="en-US" altLang="zh-CN" sz="2400" b="1" dirty="0">
                <a:solidFill>
                  <a:schemeClr val="tx1">
                    <a:lumMod val="65000"/>
                    <a:lumOff val="35000"/>
                  </a:schemeClr>
                </a:solidFill>
                <a:latin typeface="+mn-lt"/>
                <a:ea typeface="+mn-ea"/>
                <a:cs typeface="+mn-ea"/>
                <a:sym typeface="+mn-lt"/>
              </a:rPr>
              <a:t>Demo Code</a:t>
            </a:r>
            <a:endParaRPr lang="zh-CN" altLang="en-US" sz="2400" b="1" dirty="0">
              <a:solidFill>
                <a:schemeClr val="tx1">
                  <a:lumMod val="65000"/>
                  <a:lumOff val="35000"/>
                </a:schemeClr>
              </a:solidFill>
              <a:latin typeface="+mn-lt"/>
              <a:ea typeface="+mn-ea"/>
              <a:cs typeface="+mn-ea"/>
              <a:sym typeface="+mn-lt"/>
            </a:endParaRPr>
          </a:p>
        </p:txBody>
      </p:sp>
      <p:sp>
        <p:nvSpPr>
          <p:cNvPr id="26" name="矩形 4">
            <a:extLst>
              <a:ext uri="{FF2B5EF4-FFF2-40B4-BE49-F238E27FC236}">
                <a16:creationId xmlns:a16="http://schemas.microsoft.com/office/drawing/2014/main" id="{CF5C3A5A-C8CB-ED72-0E8C-7BE2495F7704}"/>
              </a:ext>
            </a:extLst>
          </p:cNvPr>
          <p:cNvSpPr/>
          <p:nvPr/>
        </p:nvSpPr>
        <p:spPr>
          <a:xfrm>
            <a:off x="2050580" y="1203598"/>
            <a:ext cx="1143183" cy="1788690"/>
          </a:xfrm>
          <a:prstGeom prst="rect">
            <a:avLst/>
          </a:prstGeom>
          <a:noFill/>
          <a:ln>
            <a:solidFill>
              <a:srgbClr val="00AC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27" name="图片 36">
            <a:extLst>
              <a:ext uri="{FF2B5EF4-FFF2-40B4-BE49-F238E27FC236}">
                <a16:creationId xmlns:a16="http://schemas.microsoft.com/office/drawing/2014/main" id="{03861693-0853-69E1-C46D-49ED5351BDCE}"/>
              </a:ext>
            </a:extLst>
          </p:cNvPr>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a:xfrm rot="17263841" flipH="1">
            <a:off x="1483540" y="2238055"/>
            <a:ext cx="789243" cy="670370"/>
          </a:xfrm>
          <a:custGeom>
            <a:avLst/>
            <a:gdLst>
              <a:gd name="connsiteX0" fmla="*/ 1865789 w 1865789"/>
              <a:gd name="connsiteY0" fmla="*/ 1584771 h 1584771"/>
              <a:gd name="connsiteX1" fmla="*/ 1865789 w 1865789"/>
              <a:gd name="connsiteY1" fmla="*/ 551885 h 1584771"/>
              <a:gd name="connsiteX2" fmla="*/ 878114 w 1865789"/>
              <a:gd name="connsiteY2" fmla="*/ 0 h 1584771"/>
              <a:gd name="connsiteX3" fmla="*/ 0 w 1865789"/>
              <a:gd name="connsiteY3" fmla="*/ 1571508 h 1584771"/>
              <a:gd name="connsiteX4" fmla="*/ 23737 w 1865789"/>
              <a:gd name="connsiteY4" fmla="*/ 1584771 h 1584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5789" h="1584771">
                <a:moveTo>
                  <a:pt x="1865789" y="1584771"/>
                </a:moveTo>
                <a:lnTo>
                  <a:pt x="1865789" y="551885"/>
                </a:lnTo>
                <a:lnTo>
                  <a:pt x="878114" y="0"/>
                </a:lnTo>
                <a:lnTo>
                  <a:pt x="0" y="1571508"/>
                </a:lnTo>
                <a:lnTo>
                  <a:pt x="23737" y="1584771"/>
                </a:lnTo>
                <a:close/>
              </a:path>
            </a:pathLst>
          </a:custGeom>
        </p:spPr>
      </p:pic>
      <p:sp>
        <p:nvSpPr>
          <p:cNvPr id="28" name="等腰三角形 37">
            <a:extLst>
              <a:ext uri="{FF2B5EF4-FFF2-40B4-BE49-F238E27FC236}">
                <a16:creationId xmlns:a16="http://schemas.microsoft.com/office/drawing/2014/main" id="{B34FBBC1-3B53-8572-B233-5941DDC8FACA}"/>
              </a:ext>
            </a:extLst>
          </p:cNvPr>
          <p:cNvSpPr/>
          <p:nvPr/>
        </p:nvSpPr>
        <p:spPr>
          <a:xfrm rot="4277824" flipH="1">
            <a:off x="2659608" y="3499090"/>
            <a:ext cx="501859" cy="357034"/>
          </a:xfrm>
          <a:prstGeom prst="triangle">
            <a:avLst>
              <a:gd name="adj" fmla="val 13076"/>
            </a:avLst>
          </a:prstGeom>
          <a:gradFill>
            <a:gsLst>
              <a:gs pos="9000">
                <a:srgbClr val="48469F"/>
              </a:gs>
              <a:gs pos="83000">
                <a:srgbClr val="00ACCB"/>
              </a:gs>
            </a:gsLst>
            <a:lin ang="6600000" scaled="0"/>
          </a:gradFill>
          <a:ln w="38100">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cs typeface="+mn-ea"/>
              <a:sym typeface="+mn-lt"/>
            </a:endParaRPr>
          </a:p>
        </p:txBody>
      </p:sp>
    </p:spTree>
    <p:extLst>
      <p:ext uri="{BB962C8B-B14F-4D97-AF65-F5344CB8AC3E}">
        <p14:creationId xmlns:p14="http://schemas.microsoft.com/office/powerpoint/2010/main" val="28363346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4068D54-5EB5-D1C1-A918-3BAB043F182A}"/>
              </a:ext>
            </a:extLst>
          </p:cNvPr>
          <p:cNvSpPr>
            <a:spLocks noGrp="1"/>
          </p:cNvSpPr>
          <p:nvPr>
            <p:ph type="title"/>
          </p:nvPr>
        </p:nvSpPr>
        <p:spPr/>
        <p:txBody>
          <a:bodyPr/>
          <a:lstStyle/>
          <a:p>
            <a:r>
              <a:rPr lang="en-US" dirty="0"/>
              <a:t>Giao </a:t>
            </a:r>
            <a:r>
              <a:rPr lang="en-US" dirty="0" err="1"/>
              <a:t>diện</a:t>
            </a:r>
            <a:r>
              <a:rPr lang="en-US" dirty="0"/>
              <a:t> </a:t>
            </a:r>
            <a:r>
              <a:rPr lang="en-US" dirty="0" err="1"/>
              <a:t>hóa</a:t>
            </a:r>
            <a:r>
              <a:rPr lang="en-US" dirty="0"/>
              <a:t> </a:t>
            </a:r>
            <a:r>
              <a:rPr lang="en-US" dirty="0" err="1"/>
              <a:t>đơn</a:t>
            </a:r>
            <a:endParaRPr lang="en-US" dirty="0"/>
          </a:p>
        </p:txBody>
      </p:sp>
      <p:sp>
        <p:nvSpPr>
          <p:cNvPr id="3" name="Date Placeholder 2"/>
          <p:cNvSpPr>
            <a:spLocks noGrp="1"/>
          </p:cNvSpPr>
          <p:nvPr>
            <p:ph type="dt" sz="half" idx="12"/>
          </p:nvPr>
        </p:nvSpPr>
        <p:spPr/>
        <p:txBody>
          <a:bodyPr/>
          <a:lstStyle/>
          <a:p>
            <a:fld id="{E5B4B172-EB79-4C66-9105-E5D9A3804250}" type="datetime1">
              <a:rPr lang="en-US" smtClean="0"/>
              <a:t>11/30/2023</a:t>
            </a:fld>
            <a:endParaRPr lang="en-US"/>
          </a:p>
        </p:txBody>
      </p:sp>
      <p:sp>
        <p:nvSpPr>
          <p:cNvPr id="4" name="Footer Placeholder 3"/>
          <p:cNvSpPr>
            <a:spLocks noGrp="1"/>
          </p:cNvSpPr>
          <p:nvPr>
            <p:ph type="ftr" sz="quarter" idx="13"/>
          </p:nvPr>
        </p:nvSpPr>
        <p:spPr/>
        <p:txBody>
          <a:bodyPr/>
          <a:lstStyle/>
          <a:p>
            <a:r>
              <a:rPr lang="en-US"/>
              <a:t>Nhóm 3</a:t>
            </a:r>
            <a:endParaRPr lang="en-US" dirty="0"/>
          </a:p>
        </p:txBody>
      </p:sp>
      <p:sp>
        <p:nvSpPr>
          <p:cNvPr id="5" name="Slide Number Placeholder 4"/>
          <p:cNvSpPr>
            <a:spLocks noGrp="1"/>
          </p:cNvSpPr>
          <p:nvPr>
            <p:ph type="sldNum" sz="quarter" idx="14"/>
          </p:nvPr>
        </p:nvSpPr>
        <p:spPr/>
        <p:txBody>
          <a:bodyPr/>
          <a:lstStyle/>
          <a:p>
            <a:fld id="{24B43252-D195-421C-B8A5-527B2E3B5443}" type="slidenum">
              <a:rPr lang="en-US" smtClean="0"/>
              <a:pPr/>
              <a:t>20</a:t>
            </a:fld>
            <a:endParaRPr lang="en-US"/>
          </a:p>
        </p:txBody>
      </p:sp>
      <p:pic>
        <p:nvPicPr>
          <p:cNvPr id="7" name="Hình ảnh 6" descr="Ảnh có chứa văn bản, ảnh chụp màn hình, phần mềm, màn hình&#10;&#10;Mô tả được tạo tự động">
            <a:extLst>
              <a:ext uri="{FF2B5EF4-FFF2-40B4-BE49-F238E27FC236}">
                <a16:creationId xmlns:a16="http://schemas.microsoft.com/office/drawing/2014/main" id="{7DD37C18-E072-43EA-7162-C8F8109F784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1711" y="1249752"/>
            <a:ext cx="6180577" cy="2955290"/>
          </a:xfrm>
          <a:prstGeom prst="rect">
            <a:avLst/>
          </a:prstGeom>
          <a:noFill/>
          <a:ln>
            <a:noFill/>
          </a:ln>
        </p:spPr>
      </p:pic>
    </p:spTree>
    <p:extLst>
      <p:ext uri="{BB962C8B-B14F-4D97-AF65-F5344CB8AC3E}">
        <p14:creationId xmlns:p14="http://schemas.microsoft.com/office/powerpoint/2010/main" val="444390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4068D54-5EB5-D1C1-A918-3BAB043F182A}"/>
              </a:ext>
            </a:extLst>
          </p:cNvPr>
          <p:cNvSpPr>
            <a:spLocks noGrp="1"/>
          </p:cNvSpPr>
          <p:nvPr>
            <p:ph type="title"/>
          </p:nvPr>
        </p:nvSpPr>
        <p:spPr/>
        <p:txBody>
          <a:bodyPr/>
          <a:lstStyle/>
          <a:p>
            <a:r>
              <a:rPr lang="en-US" dirty="0"/>
              <a:t>Giao </a:t>
            </a:r>
            <a:r>
              <a:rPr lang="en-US" dirty="0" err="1"/>
              <a:t>diện</a:t>
            </a:r>
            <a:r>
              <a:rPr lang="en-US" dirty="0"/>
              <a:t> </a:t>
            </a:r>
            <a:r>
              <a:rPr lang="en-US" dirty="0" err="1"/>
              <a:t>kho</a:t>
            </a:r>
            <a:endParaRPr lang="en-US" dirty="0"/>
          </a:p>
        </p:txBody>
      </p:sp>
      <p:sp>
        <p:nvSpPr>
          <p:cNvPr id="3" name="Date Placeholder 2"/>
          <p:cNvSpPr>
            <a:spLocks noGrp="1"/>
          </p:cNvSpPr>
          <p:nvPr>
            <p:ph type="dt" sz="half" idx="12"/>
          </p:nvPr>
        </p:nvSpPr>
        <p:spPr/>
        <p:txBody>
          <a:bodyPr/>
          <a:lstStyle/>
          <a:p>
            <a:fld id="{42DA9AC4-DB72-4EC7-85DD-5BB42FE8CB75}" type="datetime1">
              <a:rPr lang="en-US" smtClean="0"/>
              <a:t>11/30/2023</a:t>
            </a:fld>
            <a:endParaRPr lang="en-US"/>
          </a:p>
        </p:txBody>
      </p:sp>
      <p:sp>
        <p:nvSpPr>
          <p:cNvPr id="4" name="Footer Placeholder 3"/>
          <p:cNvSpPr>
            <a:spLocks noGrp="1"/>
          </p:cNvSpPr>
          <p:nvPr>
            <p:ph type="ftr" sz="quarter" idx="13"/>
          </p:nvPr>
        </p:nvSpPr>
        <p:spPr/>
        <p:txBody>
          <a:bodyPr/>
          <a:lstStyle/>
          <a:p>
            <a:r>
              <a:rPr lang="en-US"/>
              <a:t>Nhóm 3</a:t>
            </a:r>
            <a:endParaRPr lang="en-US" dirty="0"/>
          </a:p>
        </p:txBody>
      </p:sp>
      <p:sp>
        <p:nvSpPr>
          <p:cNvPr id="5" name="Slide Number Placeholder 4"/>
          <p:cNvSpPr>
            <a:spLocks noGrp="1"/>
          </p:cNvSpPr>
          <p:nvPr>
            <p:ph type="sldNum" sz="quarter" idx="14"/>
          </p:nvPr>
        </p:nvSpPr>
        <p:spPr/>
        <p:txBody>
          <a:bodyPr/>
          <a:lstStyle/>
          <a:p>
            <a:fld id="{24B43252-D195-421C-B8A5-527B2E3B5443}" type="slidenum">
              <a:rPr lang="en-US" smtClean="0"/>
              <a:pPr/>
              <a:t>21</a:t>
            </a:fld>
            <a:endParaRPr lang="en-US"/>
          </a:p>
        </p:txBody>
      </p:sp>
      <p:pic>
        <p:nvPicPr>
          <p:cNvPr id="6" name="Hình ảnh 5" descr="Ảnh có chứa văn bản, ảnh chụp màn hình, màn hình, phần mềm&#10;&#10;Mô tả được tạo tự động">
            <a:extLst>
              <a:ext uri="{FF2B5EF4-FFF2-40B4-BE49-F238E27FC236}">
                <a16:creationId xmlns:a16="http://schemas.microsoft.com/office/drawing/2014/main" id="{DA413A5F-B42B-EBAD-C730-EF17A39278E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80719" y="784331"/>
            <a:ext cx="3982562" cy="3886132"/>
          </a:xfrm>
          <a:prstGeom prst="rect">
            <a:avLst/>
          </a:prstGeom>
          <a:noFill/>
          <a:ln>
            <a:noFill/>
          </a:ln>
        </p:spPr>
      </p:pic>
    </p:spTree>
    <p:extLst>
      <p:ext uri="{BB962C8B-B14F-4D97-AF65-F5344CB8AC3E}">
        <p14:creationId xmlns:p14="http://schemas.microsoft.com/office/powerpoint/2010/main" val="34009155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4068D54-5EB5-D1C1-A918-3BAB043F182A}"/>
              </a:ext>
            </a:extLst>
          </p:cNvPr>
          <p:cNvSpPr>
            <a:spLocks noGrp="1"/>
          </p:cNvSpPr>
          <p:nvPr>
            <p:ph type="title"/>
          </p:nvPr>
        </p:nvSpPr>
        <p:spPr/>
        <p:txBody>
          <a:bodyPr/>
          <a:lstStyle/>
          <a:p>
            <a:r>
              <a:rPr lang="en-US" dirty="0"/>
              <a:t>Giao </a:t>
            </a:r>
            <a:r>
              <a:rPr lang="en-US" dirty="0" err="1"/>
              <a:t>diện</a:t>
            </a:r>
            <a:r>
              <a:rPr lang="en-US" dirty="0"/>
              <a:t> </a:t>
            </a:r>
            <a:r>
              <a:rPr lang="en-US" dirty="0" err="1"/>
              <a:t>thống</a:t>
            </a:r>
            <a:r>
              <a:rPr lang="en-US" dirty="0"/>
              <a:t> </a:t>
            </a:r>
            <a:r>
              <a:rPr lang="en-US" dirty="0" err="1"/>
              <a:t>kê</a:t>
            </a:r>
            <a:endParaRPr lang="en-US" dirty="0"/>
          </a:p>
        </p:txBody>
      </p:sp>
      <p:sp>
        <p:nvSpPr>
          <p:cNvPr id="3" name="Date Placeholder 2"/>
          <p:cNvSpPr>
            <a:spLocks noGrp="1"/>
          </p:cNvSpPr>
          <p:nvPr>
            <p:ph type="dt" sz="half" idx="12"/>
          </p:nvPr>
        </p:nvSpPr>
        <p:spPr/>
        <p:txBody>
          <a:bodyPr/>
          <a:lstStyle/>
          <a:p>
            <a:fld id="{D44C659B-D272-4051-9C95-2D2421A8395C}" type="datetime1">
              <a:rPr lang="en-US" smtClean="0"/>
              <a:t>11/30/2023</a:t>
            </a:fld>
            <a:endParaRPr lang="en-US"/>
          </a:p>
        </p:txBody>
      </p:sp>
      <p:sp>
        <p:nvSpPr>
          <p:cNvPr id="4" name="Footer Placeholder 3"/>
          <p:cNvSpPr>
            <a:spLocks noGrp="1"/>
          </p:cNvSpPr>
          <p:nvPr>
            <p:ph type="ftr" sz="quarter" idx="13"/>
          </p:nvPr>
        </p:nvSpPr>
        <p:spPr/>
        <p:txBody>
          <a:bodyPr/>
          <a:lstStyle/>
          <a:p>
            <a:r>
              <a:rPr lang="en-US"/>
              <a:t>Nhóm 3</a:t>
            </a:r>
            <a:endParaRPr lang="en-US" dirty="0"/>
          </a:p>
        </p:txBody>
      </p:sp>
      <p:sp>
        <p:nvSpPr>
          <p:cNvPr id="5" name="Slide Number Placeholder 4"/>
          <p:cNvSpPr>
            <a:spLocks noGrp="1"/>
          </p:cNvSpPr>
          <p:nvPr>
            <p:ph type="sldNum" sz="quarter" idx="14"/>
          </p:nvPr>
        </p:nvSpPr>
        <p:spPr/>
        <p:txBody>
          <a:bodyPr/>
          <a:lstStyle/>
          <a:p>
            <a:fld id="{24B43252-D195-421C-B8A5-527B2E3B5443}" type="slidenum">
              <a:rPr lang="en-US" smtClean="0"/>
              <a:pPr/>
              <a:t>22</a:t>
            </a:fld>
            <a:endParaRPr lang="en-US"/>
          </a:p>
        </p:txBody>
      </p:sp>
      <p:pic>
        <p:nvPicPr>
          <p:cNvPr id="7" name="Hình ảnh 6" descr="Ảnh có chứa văn bản, ảnh chụp màn hình, màn hình, số&#10;&#10;Mô tả được tạo tự động">
            <a:extLst>
              <a:ext uri="{FF2B5EF4-FFF2-40B4-BE49-F238E27FC236}">
                <a16:creationId xmlns:a16="http://schemas.microsoft.com/office/drawing/2014/main" id="{C96516C0-FBAC-6670-F3F2-7DED0A1426E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52398" y="880824"/>
            <a:ext cx="5839204" cy="3381852"/>
          </a:xfrm>
          <a:prstGeom prst="rect">
            <a:avLst/>
          </a:prstGeom>
          <a:noFill/>
          <a:ln>
            <a:noFill/>
          </a:ln>
        </p:spPr>
      </p:pic>
    </p:spTree>
    <p:extLst>
      <p:ext uri="{BB962C8B-B14F-4D97-AF65-F5344CB8AC3E}">
        <p14:creationId xmlns:p14="http://schemas.microsoft.com/office/powerpoint/2010/main" val="19974581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normAutofit/>
          </a:bodyPr>
          <a:lstStyle/>
          <a:p>
            <a:r>
              <a:rPr lang="en-US" dirty="0" err="1"/>
              <a:t>Kết</a:t>
            </a:r>
            <a:r>
              <a:rPr lang="en-US" dirty="0"/>
              <a:t> </a:t>
            </a:r>
            <a:r>
              <a:rPr lang="en-US" dirty="0" err="1"/>
              <a:t>luận</a:t>
            </a:r>
            <a:endParaRPr lang="en-US" dirty="0"/>
          </a:p>
        </p:txBody>
      </p:sp>
      <p:sp>
        <p:nvSpPr>
          <p:cNvPr id="3" name="Text Placeholder 2"/>
          <p:cNvSpPr>
            <a:spLocks noGrp="1"/>
          </p:cNvSpPr>
          <p:nvPr>
            <p:ph type="body" sz="quarter" idx="13"/>
          </p:nvPr>
        </p:nvSpPr>
        <p:spPr/>
        <p:txBody>
          <a:bodyPr/>
          <a:lstStyle/>
          <a:p>
            <a:r>
              <a:rPr lang="en-US" dirty="0"/>
              <a:t>III</a:t>
            </a:r>
          </a:p>
        </p:txBody>
      </p:sp>
      <p:sp>
        <p:nvSpPr>
          <p:cNvPr id="4" name="Date Placeholder 3"/>
          <p:cNvSpPr>
            <a:spLocks noGrp="1"/>
          </p:cNvSpPr>
          <p:nvPr>
            <p:ph type="dt" sz="half" idx="10"/>
          </p:nvPr>
        </p:nvSpPr>
        <p:spPr/>
        <p:txBody>
          <a:bodyPr/>
          <a:lstStyle/>
          <a:p>
            <a:fld id="{869D4011-A4E5-4C9E-B81C-DE2DF1DB7233}" type="datetime1">
              <a:rPr lang="en-US" smtClean="0"/>
              <a:t>11/30/2023</a:t>
            </a:fld>
            <a:endParaRPr lang="en-US"/>
          </a:p>
        </p:txBody>
      </p:sp>
      <p:sp>
        <p:nvSpPr>
          <p:cNvPr id="5" name="Footer Placeholder 4"/>
          <p:cNvSpPr>
            <a:spLocks noGrp="1"/>
          </p:cNvSpPr>
          <p:nvPr>
            <p:ph type="ftr" sz="quarter" idx="11"/>
          </p:nvPr>
        </p:nvSpPr>
        <p:spPr/>
        <p:txBody>
          <a:bodyPr/>
          <a:lstStyle/>
          <a:p>
            <a:r>
              <a:rPr lang="en-US"/>
              <a:t>Nhóm 3</a:t>
            </a:r>
            <a:endParaRPr lang="en-US" dirty="0"/>
          </a:p>
        </p:txBody>
      </p:sp>
      <p:sp>
        <p:nvSpPr>
          <p:cNvPr id="6" name="Slide Number Placeholder 5"/>
          <p:cNvSpPr>
            <a:spLocks noGrp="1"/>
          </p:cNvSpPr>
          <p:nvPr>
            <p:ph type="sldNum" sz="quarter" idx="14"/>
          </p:nvPr>
        </p:nvSpPr>
        <p:spPr/>
        <p:txBody>
          <a:bodyPr/>
          <a:lstStyle/>
          <a:p>
            <a:fld id="{24B43252-D195-421C-B8A5-527B2E3B5443}" type="slidenum">
              <a:rPr lang="en-US" smtClean="0"/>
              <a:pPr/>
              <a:t>23</a:t>
            </a:fld>
            <a:endParaRPr lang="en-US" dirty="0"/>
          </a:p>
        </p:txBody>
      </p:sp>
    </p:spTree>
    <p:extLst>
      <p:ext uri="{BB962C8B-B14F-4D97-AF65-F5344CB8AC3E}">
        <p14:creationId xmlns:p14="http://schemas.microsoft.com/office/powerpoint/2010/main" val="421363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êu đề 6">
            <a:extLst>
              <a:ext uri="{FF2B5EF4-FFF2-40B4-BE49-F238E27FC236}">
                <a16:creationId xmlns:a16="http://schemas.microsoft.com/office/drawing/2014/main" id="{DC968A1B-B5CA-AF87-8AF8-009BDBB4D44E}"/>
              </a:ext>
            </a:extLst>
          </p:cNvPr>
          <p:cNvSpPr>
            <a:spLocks noGrp="1"/>
          </p:cNvSpPr>
          <p:nvPr>
            <p:ph type="title"/>
          </p:nvPr>
        </p:nvSpPr>
        <p:spPr/>
        <p:txBody>
          <a:bodyPr/>
          <a:lstStyle/>
          <a:p>
            <a:r>
              <a:rPr lang="en-US" dirty="0" err="1"/>
              <a:t>Kết</a:t>
            </a:r>
            <a:r>
              <a:rPr lang="en-US" dirty="0"/>
              <a:t> </a:t>
            </a:r>
            <a:r>
              <a:rPr lang="en-US" dirty="0" err="1"/>
              <a:t>luận</a:t>
            </a:r>
            <a:endParaRPr lang="en-US" dirty="0"/>
          </a:p>
        </p:txBody>
      </p:sp>
      <p:sp>
        <p:nvSpPr>
          <p:cNvPr id="4" name="Chỗ dành sẵn cho Ngày tháng 3">
            <a:extLst>
              <a:ext uri="{FF2B5EF4-FFF2-40B4-BE49-F238E27FC236}">
                <a16:creationId xmlns:a16="http://schemas.microsoft.com/office/drawing/2014/main" id="{48E98987-587C-4638-1A96-AFA6ED9A24D6}"/>
              </a:ext>
            </a:extLst>
          </p:cNvPr>
          <p:cNvSpPr>
            <a:spLocks noGrp="1"/>
          </p:cNvSpPr>
          <p:nvPr>
            <p:ph type="dt" sz="half" idx="12"/>
          </p:nvPr>
        </p:nvSpPr>
        <p:spPr/>
        <p:txBody>
          <a:bodyPr/>
          <a:lstStyle/>
          <a:p>
            <a:fld id="{FB95CAA4-4802-496E-BAE2-AED2336989EF}" type="datetime1">
              <a:rPr lang="en-US" smtClean="0"/>
              <a:t>11/30/2023</a:t>
            </a:fld>
            <a:endParaRPr lang="en-US"/>
          </a:p>
        </p:txBody>
      </p:sp>
      <p:sp>
        <p:nvSpPr>
          <p:cNvPr id="5" name="Chỗ dành sẵn cho Chân trang 4">
            <a:extLst>
              <a:ext uri="{FF2B5EF4-FFF2-40B4-BE49-F238E27FC236}">
                <a16:creationId xmlns:a16="http://schemas.microsoft.com/office/drawing/2014/main" id="{D37AC4FF-E86D-D631-B572-8C0E3D110844}"/>
              </a:ext>
            </a:extLst>
          </p:cNvPr>
          <p:cNvSpPr>
            <a:spLocks noGrp="1"/>
          </p:cNvSpPr>
          <p:nvPr>
            <p:ph type="ftr" sz="quarter" idx="13"/>
          </p:nvPr>
        </p:nvSpPr>
        <p:spPr/>
        <p:txBody>
          <a:bodyPr/>
          <a:lstStyle/>
          <a:p>
            <a:r>
              <a:rPr lang="en-US"/>
              <a:t>Nhóm 3</a:t>
            </a:r>
            <a:endParaRPr lang="en-US" dirty="0"/>
          </a:p>
        </p:txBody>
      </p:sp>
      <p:sp>
        <p:nvSpPr>
          <p:cNvPr id="6" name="Chỗ dành sẵn cho Số hiệu Bản chiếu 5">
            <a:extLst>
              <a:ext uri="{FF2B5EF4-FFF2-40B4-BE49-F238E27FC236}">
                <a16:creationId xmlns:a16="http://schemas.microsoft.com/office/drawing/2014/main" id="{42C1C8F5-6080-980A-9775-494DCDC5C3BC}"/>
              </a:ext>
            </a:extLst>
          </p:cNvPr>
          <p:cNvSpPr>
            <a:spLocks noGrp="1"/>
          </p:cNvSpPr>
          <p:nvPr>
            <p:ph type="sldNum" sz="quarter" idx="14"/>
          </p:nvPr>
        </p:nvSpPr>
        <p:spPr/>
        <p:txBody>
          <a:bodyPr/>
          <a:lstStyle/>
          <a:p>
            <a:fld id="{24B43252-D195-421C-B8A5-527B2E3B5443}" type="slidenum">
              <a:rPr lang="en-US" smtClean="0"/>
              <a:pPr/>
              <a:t>24</a:t>
            </a:fld>
            <a:endParaRPr lang="en-US" dirty="0"/>
          </a:p>
        </p:txBody>
      </p:sp>
      <p:sp>
        <p:nvSpPr>
          <p:cNvPr id="8" name="Chỗ dành sẵn cho Nội dung 7">
            <a:extLst>
              <a:ext uri="{FF2B5EF4-FFF2-40B4-BE49-F238E27FC236}">
                <a16:creationId xmlns:a16="http://schemas.microsoft.com/office/drawing/2014/main" id="{6C124EFF-9D10-D311-F593-3A79A102B9BC}"/>
              </a:ext>
            </a:extLst>
          </p:cNvPr>
          <p:cNvSpPr>
            <a:spLocks noGrp="1"/>
          </p:cNvSpPr>
          <p:nvPr>
            <p:ph idx="1"/>
          </p:nvPr>
        </p:nvSpPr>
        <p:spPr/>
        <p:txBody>
          <a:bodyPr/>
          <a:lstStyle/>
          <a:p>
            <a:pPr marL="0" indent="0">
              <a:buNone/>
            </a:pPr>
            <a:r>
              <a:rPr lang="vi-VN" dirty="0"/>
              <a:t>Tóm lại, công việc quản lý nhà sách đòi hỏi phải xử lý một lượng lớn thông tin với độ chính xác cao. Trong khi số lượng sách ngày càng tăng lên, dẫn đến việc quản lý dễ sai sót, tốn thời gian nên việc nghiên cứu tạo ra phần mềm quản lý nhà sách của nhóm em là một việc làm cần thiết. Nó không chỉ giúp cho người bán có thể biết được doanh thu cửa hàng mà còn quản lý được số lượng hàng mình có và giúp cho người quản lý nhà sách tiết kiệm chi phí, tiết kiệm thời gian, tránh sai sót.</a:t>
            </a:r>
            <a:endParaRPr lang="en-US" dirty="0"/>
          </a:p>
        </p:txBody>
      </p:sp>
    </p:spTree>
    <p:extLst>
      <p:ext uri="{BB962C8B-B14F-4D97-AF65-F5344CB8AC3E}">
        <p14:creationId xmlns:p14="http://schemas.microsoft.com/office/powerpoint/2010/main" val="31291497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êu đề 6">
            <a:extLst>
              <a:ext uri="{FF2B5EF4-FFF2-40B4-BE49-F238E27FC236}">
                <a16:creationId xmlns:a16="http://schemas.microsoft.com/office/drawing/2014/main" id="{DC968A1B-B5CA-AF87-8AF8-009BDBB4D44E}"/>
              </a:ext>
            </a:extLst>
          </p:cNvPr>
          <p:cNvSpPr>
            <a:spLocks noGrp="1"/>
          </p:cNvSpPr>
          <p:nvPr>
            <p:ph type="title"/>
          </p:nvPr>
        </p:nvSpPr>
        <p:spPr/>
        <p:txBody>
          <a:bodyPr/>
          <a:lstStyle/>
          <a:p>
            <a:r>
              <a:rPr lang="en-US" dirty="0" err="1"/>
              <a:t>Hướng</a:t>
            </a:r>
            <a:r>
              <a:rPr lang="en-US" dirty="0"/>
              <a:t> </a:t>
            </a:r>
            <a:r>
              <a:rPr lang="en-US" dirty="0" err="1"/>
              <a:t>phát</a:t>
            </a:r>
            <a:r>
              <a:rPr lang="en-US" dirty="0"/>
              <a:t> </a:t>
            </a:r>
            <a:r>
              <a:rPr lang="en-US" dirty="0" err="1"/>
              <a:t>triển</a:t>
            </a:r>
            <a:endParaRPr lang="en-US" dirty="0"/>
          </a:p>
        </p:txBody>
      </p:sp>
      <p:sp>
        <p:nvSpPr>
          <p:cNvPr id="4" name="Chỗ dành sẵn cho Ngày tháng 3">
            <a:extLst>
              <a:ext uri="{FF2B5EF4-FFF2-40B4-BE49-F238E27FC236}">
                <a16:creationId xmlns:a16="http://schemas.microsoft.com/office/drawing/2014/main" id="{48E98987-587C-4638-1A96-AFA6ED9A24D6}"/>
              </a:ext>
            </a:extLst>
          </p:cNvPr>
          <p:cNvSpPr>
            <a:spLocks noGrp="1"/>
          </p:cNvSpPr>
          <p:nvPr>
            <p:ph type="dt" sz="half" idx="12"/>
          </p:nvPr>
        </p:nvSpPr>
        <p:spPr/>
        <p:txBody>
          <a:bodyPr/>
          <a:lstStyle/>
          <a:p>
            <a:fld id="{2581B68A-0823-43EF-A493-45C829A73FD9}" type="datetime1">
              <a:rPr lang="en-US" smtClean="0"/>
              <a:t>11/30/2023</a:t>
            </a:fld>
            <a:endParaRPr lang="en-US"/>
          </a:p>
        </p:txBody>
      </p:sp>
      <p:sp>
        <p:nvSpPr>
          <p:cNvPr id="5" name="Chỗ dành sẵn cho Chân trang 4">
            <a:extLst>
              <a:ext uri="{FF2B5EF4-FFF2-40B4-BE49-F238E27FC236}">
                <a16:creationId xmlns:a16="http://schemas.microsoft.com/office/drawing/2014/main" id="{D37AC4FF-E86D-D631-B572-8C0E3D110844}"/>
              </a:ext>
            </a:extLst>
          </p:cNvPr>
          <p:cNvSpPr>
            <a:spLocks noGrp="1"/>
          </p:cNvSpPr>
          <p:nvPr>
            <p:ph type="ftr" sz="quarter" idx="13"/>
          </p:nvPr>
        </p:nvSpPr>
        <p:spPr/>
        <p:txBody>
          <a:bodyPr/>
          <a:lstStyle/>
          <a:p>
            <a:r>
              <a:rPr lang="en-US"/>
              <a:t>Nhóm 3</a:t>
            </a:r>
            <a:endParaRPr lang="en-US" dirty="0"/>
          </a:p>
        </p:txBody>
      </p:sp>
      <p:sp>
        <p:nvSpPr>
          <p:cNvPr id="6" name="Chỗ dành sẵn cho Số hiệu Bản chiếu 5">
            <a:extLst>
              <a:ext uri="{FF2B5EF4-FFF2-40B4-BE49-F238E27FC236}">
                <a16:creationId xmlns:a16="http://schemas.microsoft.com/office/drawing/2014/main" id="{42C1C8F5-6080-980A-9775-494DCDC5C3BC}"/>
              </a:ext>
            </a:extLst>
          </p:cNvPr>
          <p:cNvSpPr>
            <a:spLocks noGrp="1"/>
          </p:cNvSpPr>
          <p:nvPr>
            <p:ph type="sldNum" sz="quarter" idx="14"/>
          </p:nvPr>
        </p:nvSpPr>
        <p:spPr/>
        <p:txBody>
          <a:bodyPr/>
          <a:lstStyle/>
          <a:p>
            <a:fld id="{24B43252-D195-421C-B8A5-527B2E3B5443}" type="slidenum">
              <a:rPr lang="en-US" smtClean="0"/>
              <a:pPr/>
              <a:t>25</a:t>
            </a:fld>
            <a:endParaRPr lang="en-US" dirty="0"/>
          </a:p>
        </p:txBody>
      </p:sp>
      <p:sp>
        <p:nvSpPr>
          <p:cNvPr id="8" name="Chỗ dành sẵn cho Nội dung 7">
            <a:extLst>
              <a:ext uri="{FF2B5EF4-FFF2-40B4-BE49-F238E27FC236}">
                <a16:creationId xmlns:a16="http://schemas.microsoft.com/office/drawing/2014/main" id="{6C124EFF-9D10-D311-F593-3A79A102B9BC}"/>
              </a:ext>
            </a:extLst>
          </p:cNvPr>
          <p:cNvSpPr>
            <a:spLocks noGrp="1"/>
          </p:cNvSpPr>
          <p:nvPr>
            <p:ph idx="1"/>
          </p:nvPr>
        </p:nvSpPr>
        <p:spPr/>
        <p:txBody>
          <a:bodyPr/>
          <a:lstStyle/>
          <a:p>
            <a:pPr marL="0" indent="0">
              <a:buNone/>
            </a:pPr>
            <a:r>
              <a:rPr lang="vi-VN" dirty="0"/>
              <a:t>Để phần mềm có thể hoạt động hiệu quả hơn cần dữ liệu phải được lưu trữ bằng hệ quản trị cơ sở dự liệu có tính bảo mật hơn. Cần có sự kết hợp song </a:t>
            </a:r>
            <a:r>
              <a:rPr lang="vi-VN" dirty="0" err="1"/>
              <a:t>song</a:t>
            </a:r>
            <a:r>
              <a:rPr lang="vi-VN" dirty="0"/>
              <a:t> giữa quản lý và nhân viên một cách chặt chẽ để việc theo dõi và quản lý trở nên d</a:t>
            </a:r>
            <a:r>
              <a:rPr lang="en-US" dirty="0"/>
              <a:t>ễ</a:t>
            </a:r>
            <a:r>
              <a:rPr lang="vi-VN" dirty="0"/>
              <a:t> dàng hơn. Nếu có thể đưa phần mềm quản lý học viên của trung tâm ngoại ngữ lên </a:t>
            </a:r>
            <a:r>
              <a:rPr lang="vi-VN" dirty="0" err="1"/>
              <a:t>app</a:t>
            </a:r>
            <a:r>
              <a:rPr lang="vi-VN" dirty="0"/>
              <a:t> ứng dụng thì sẽ giúp cho quản lý thuận lợi hơn trong việc theo dõi quá trình của cửa h</a:t>
            </a:r>
            <a:r>
              <a:rPr lang="en-US" dirty="0"/>
              <a:t>à</a:t>
            </a:r>
            <a:r>
              <a:rPr lang="vi-VN" dirty="0" err="1"/>
              <a:t>ng</a:t>
            </a:r>
            <a:r>
              <a:rPr lang="vi-VN" dirty="0"/>
              <a:t>.</a:t>
            </a:r>
            <a:endParaRPr lang="en-US" dirty="0"/>
          </a:p>
        </p:txBody>
      </p:sp>
    </p:spTree>
    <p:extLst>
      <p:ext uri="{BB962C8B-B14F-4D97-AF65-F5344CB8AC3E}">
        <p14:creationId xmlns:p14="http://schemas.microsoft.com/office/powerpoint/2010/main" val="27228288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normAutofit/>
          </a:bodyPr>
          <a:lstStyle/>
          <a:p>
            <a:r>
              <a:rPr lang="en-US" dirty="0"/>
              <a:t>Demo</a:t>
            </a:r>
          </a:p>
        </p:txBody>
      </p:sp>
      <p:sp>
        <p:nvSpPr>
          <p:cNvPr id="3" name="Text Placeholder 2"/>
          <p:cNvSpPr>
            <a:spLocks noGrp="1"/>
          </p:cNvSpPr>
          <p:nvPr>
            <p:ph type="body" sz="quarter" idx="13"/>
          </p:nvPr>
        </p:nvSpPr>
        <p:spPr/>
        <p:txBody>
          <a:bodyPr/>
          <a:lstStyle/>
          <a:p>
            <a:r>
              <a:rPr lang="en-US" dirty="0"/>
              <a:t>IV</a:t>
            </a:r>
          </a:p>
        </p:txBody>
      </p:sp>
      <p:sp>
        <p:nvSpPr>
          <p:cNvPr id="4" name="Date Placeholder 3"/>
          <p:cNvSpPr>
            <a:spLocks noGrp="1"/>
          </p:cNvSpPr>
          <p:nvPr>
            <p:ph type="dt" sz="half" idx="10"/>
          </p:nvPr>
        </p:nvSpPr>
        <p:spPr/>
        <p:txBody>
          <a:bodyPr/>
          <a:lstStyle/>
          <a:p>
            <a:fld id="{D8EEB230-1707-4AB5-9FF2-2DC88A2A4544}" type="datetime1">
              <a:rPr lang="en-US" smtClean="0"/>
              <a:t>11/30/2023</a:t>
            </a:fld>
            <a:endParaRPr lang="en-US"/>
          </a:p>
        </p:txBody>
      </p:sp>
      <p:sp>
        <p:nvSpPr>
          <p:cNvPr id="5" name="Footer Placeholder 4"/>
          <p:cNvSpPr>
            <a:spLocks noGrp="1"/>
          </p:cNvSpPr>
          <p:nvPr>
            <p:ph type="ftr" sz="quarter" idx="11"/>
          </p:nvPr>
        </p:nvSpPr>
        <p:spPr/>
        <p:txBody>
          <a:bodyPr/>
          <a:lstStyle/>
          <a:p>
            <a:r>
              <a:rPr lang="en-US"/>
              <a:t>Nhóm 3</a:t>
            </a:r>
            <a:endParaRPr lang="en-US" dirty="0"/>
          </a:p>
        </p:txBody>
      </p:sp>
      <p:sp>
        <p:nvSpPr>
          <p:cNvPr id="6" name="Slide Number Placeholder 5"/>
          <p:cNvSpPr>
            <a:spLocks noGrp="1"/>
          </p:cNvSpPr>
          <p:nvPr>
            <p:ph type="sldNum" sz="quarter" idx="14"/>
          </p:nvPr>
        </p:nvSpPr>
        <p:spPr/>
        <p:txBody>
          <a:bodyPr/>
          <a:lstStyle/>
          <a:p>
            <a:fld id="{24B43252-D195-421C-B8A5-527B2E3B5443}" type="slidenum">
              <a:rPr lang="en-US" smtClean="0"/>
              <a:pPr/>
              <a:t>26</a:t>
            </a:fld>
            <a:endParaRPr lang="en-US" dirty="0"/>
          </a:p>
        </p:txBody>
      </p:sp>
    </p:spTree>
    <p:extLst>
      <p:ext uri="{BB962C8B-B14F-4D97-AF65-F5344CB8AC3E}">
        <p14:creationId xmlns:p14="http://schemas.microsoft.com/office/powerpoint/2010/main" val="432492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1857767" y="2975257"/>
            <a:ext cx="5389830" cy="1278395"/>
          </a:xfrm>
        </p:spPr>
        <p:txBody>
          <a:bodyPr>
            <a:normAutofit/>
          </a:bodyPr>
          <a:lstStyle/>
          <a:p>
            <a:r>
              <a:rPr lang="en-US" dirty="0"/>
              <a:t>Lý do </a:t>
            </a:r>
            <a:r>
              <a:rPr lang="en-US" dirty="0" err="1"/>
              <a:t>chọn</a:t>
            </a:r>
            <a:r>
              <a:rPr lang="en-US" dirty="0"/>
              <a:t> </a:t>
            </a:r>
            <a:r>
              <a:rPr lang="en-US" dirty="0" err="1"/>
              <a:t>đề</a:t>
            </a:r>
            <a:r>
              <a:rPr lang="en-US" dirty="0"/>
              <a:t> </a:t>
            </a:r>
            <a:r>
              <a:rPr lang="en-US" dirty="0" err="1"/>
              <a:t>tài</a:t>
            </a:r>
            <a:endParaRPr lang="en-US" dirty="0"/>
          </a:p>
        </p:txBody>
      </p:sp>
      <p:sp>
        <p:nvSpPr>
          <p:cNvPr id="3" name="Text Placeholder 2"/>
          <p:cNvSpPr>
            <a:spLocks noGrp="1"/>
          </p:cNvSpPr>
          <p:nvPr>
            <p:ph type="body" sz="quarter" idx="13"/>
          </p:nvPr>
        </p:nvSpPr>
        <p:spPr/>
        <p:txBody>
          <a:bodyPr/>
          <a:lstStyle/>
          <a:p>
            <a:r>
              <a:rPr lang="en-US" dirty="0"/>
              <a:t>I</a:t>
            </a:r>
          </a:p>
        </p:txBody>
      </p:sp>
      <p:sp>
        <p:nvSpPr>
          <p:cNvPr id="10" name="Date Placeholder 9"/>
          <p:cNvSpPr>
            <a:spLocks noGrp="1"/>
          </p:cNvSpPr>
          <p:nvPr>
            <p:ph type="dt" sz="half" idx="10"/>
          </p:nvPr>
        </p:nvSpPr>
        <p:spPr/>
        <p:txBody>
          <a:bodyPr/>
          <a:lstStyle/>
          <a:p>
            <a:fld id="{5CFC9F0C-04CE-437D-9A31-2ACBABF4F1D5}" type="datetime1">
              <a:rPr lang="en-US" smtClean="0"/>
              <a:t>11/30/2023</a:t>
            </a:fld>
            <a:endParaRPr lang="en-US"/>
          </a:p>
        </p:txBody>
      </p:sp>
      <p:sp>
        <p:nvSpPr>
          <p:cNvPr id="11" name="Footer Placeholder 10"/>
          <p:cNvSpPr>
            <a:spLocks noGrp="1"/>
          </p:cNvSpPr>
          <p:nvPr>
            <p:ph type="ftr" sz="quarter" idx="11"/>
          </p:nvPr>
        </p:nvSpPr>
        <p:spPr/>
        <p:txBody>
          <a:bodyPr/>
          <a:lstStyle/>
          <a:p>
            <a:r>
              <a:rPr lang="en-US"/>
              <a:t>Nhóm 3</a:t>
            </a:r>
            <a:endParaRPr lang="en-US" dirty="0"/>
          </a:p>
        </p:txBody>
      </p:sp>
      <p:sp>
        <p:nvSpPr>
          <p:cNvPr id="12" name="Slide Number Placeholder 11"/>
          <p:cNvSpPr>
            <a:spLocks noGrp="1"/>
          </p:cNvSpPr>
          <p:nvPr>
            <p:ph type="sldNum" sz="quarter" idx="14"/>
          </p:nvPr>
        </p:nvSpPr>
        <p:spPr/>
        <p:txBody>
          <a:bodyPr/>
          <a:lstStyle/>
          <a:p>
            <a:fld id="{24B43252-D195-421C-B8A5-527B2E3B5443}" type="slidenum">
              <a:rPr lang="en-US" smtClean="0"/>
              <a:t>3</a:t>
            </a:fld>
            <a:endParaRPr lang="en-US"/>
          </a:p>
        </p:txBody>
      </p:sp>
    </p:spTree>
    <p:extLst>
      <p:ext uri="{BB962C8B-B14F-4D97-AF65-F5344CB8AC3E}">
        <p14:creationId xmlns:p14="http://schemas.microsoft.com/office/powerpoint/2010/main" val="39303277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1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2"/>
          </p:nvPr>
        </p:nvSpPr>
        <p:spPr/>
        <p:txBody>
          <a:bodyPr/>
          <a:lstStyle/>
          <a:p>
            <a:fld id="{5BBA774A-5DF1-4619-9645-F81E8DEB3D76}" type="datetime1">
              <a:rPr lang="en-US" smtClean="0"/>
              <a:t>11/30/2023</a:t>
            </a:fld>
            <a:endParaRPr lang="en-US"/>
          </a:p>
        </p:txBody>
      </p:sp>
      <p:sp>
        <p:nvSpPr>
          <p:cNvPr id="4" name="Footer Placeholder 3"/>
          <p:cNvSpPr>
            <a:spLocks noGrp="1"/>
          </p:cNvSpPr>
          <p:nvPr>
            <p:ph type="ftr" sz="quarter" idx="13"/>
          </p:nvPr>
        </p:nvSpPr>
        <p:spPr/>
        <p:txBody>
          <a:bodyPr/>
          <a:lstStyle/>
          <a:p>
            <a:r>
              <a:rPr lang="en-US"/>
              <a:t>Nhóm 3</a:t>
            </a:r>
            <a:endParaRPr lang="en-US" dirty="0"/>
          </a:p>
        </p:txBody>
      </p:sp>
      <p:sp>
        <p:nvSpPr>
          <p:cNvPr id="5" name="Slide Number Placeholder 4"/>
          <p:cNvSpPr>
            <a:spLocks noGrp="1"/>
          </p:cNvSpPr>
          <p:nvPr>
            <p:ph type="sldNum" sz="quarter" idx="14"/>
          </p:nvPr>
        </p:nvSpPr>
        <p:spPr/>
        <p:txBody>
          <a:bodyPr/>
          <a:lstStyle/>
          <a:p>
            <a:fld id="{24B43252-D195-421C-B8A5-527B2E3B5443}" type="slidenum">
              <a:rPr lang="en-US" smtClean="0"/>
              <a:pPr/>
              <a:t>4</a:t>
            </a:fld>
            <a:endParaRPr lang="en-US"/>
          </a:p>
        </p:txBody>
      </p:sp>
      <p:sp>
        <p:nvSpPr>
          <p:cNvPr id="6" name="Content Placeholder 5"/>
          <p:cNvSpPr>
            <a:spLocks noGrp="1"/>
          </p:cNvSpPr>
          <p:nvPr>
            <p:ph idx="1"/>
          </p:nvPr>
        </p:nvSpPr>
        <p:spPr/>
        <p:txBody>
          <a:bodyPr>
            <a:normAutofit/>
          </a:bodyPr>
          <a:lstStyle/>
          <a:p>
            <a:pPr marL="0" indent="0">
              <a:buNone/>
            </a:pPr>
            <a:r>
              <a:rPr lang="vi-VN" sz="2400" dirty="0"/>
              <a:t>Phần mềm QL nhà sách cho </a:t>
            </a:r>
            <a:r>
              <a:rPr lang="en-US" sz="2400" dirty="0" err="1"/>
              <a:t>công</a:t>
            </a:r>
            <a:r>
              <a:rPr lang="en-US" sz="2400" dirty="0"/>
              <a:t> </a:t>
            </a:r>
            <a:r>
              <a:rPr lang="en-US" sz="2400" dirty="0" err="1"/>
              <a:t>nghệ</a:t>
            </a:r>
            <a:r>
              <a:rPr lang="en-US" sz="2400" dirty="0"/>
              <a:t> </a:t>
            </a:r>
            <a:r>
              <a:rPr lang="en-US" sz="2400" dirty="0" err="1"/>
              <a:t>.Net</a:t>
            </a:r>
            <a:r>
              <a:rPr lang="en-US" sz="2400" dirty="0"/>
              <a:t> </a:t>
            </a:r>
            <a:r>
              <a:rPr lang="vi-VN" sz="2400" dirty="0"/>
              <a:t>là một nền tảng thân thiện và tiện lợi giúp người dùng tìm kiếm và mua sắm trực tuyến một cách dễ dàng. Với giao diện đẹp và tối ưu hóa trên cả điện thoại di động và máy tính, người dùng có thể dễ dàng duyệt qua các danh mục sách, chọn lựa giữa các loại sách mới.</a:t>
            </a:r>
            <a:endParaRPr lang="en-US" sz="2400" dirty="0"/>
          </a:p>
        </p:txBody>
      </p:sp>
    </p:spTree>
    <p:extLst>
      <p:ext uri="{BB962C8B-B14F-4D97-AF65-F5344CB8AC3E}">
        <p14:creationId xmlns:p14="http://schemas.microsoft.com/office/powerpoint/2010/main" val="3278279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2"/>
          </p:nvPr>
        </p:nvSpPr>
        <p:spPr/>
        <p:txBody>
          <a:bodyPr/>
          <a:lstStyle/>
          <a:p>
            <a:fld id="{7FC6F1A5-F2AF-4141-AEB8-510615608A91}" type="datetime1">
              <a:rPr lang="en-US" smtClean="0"/>
              <a:t>11/30/2023</a:t>
            </a:fld>
            <a:endParaRPr lang="en-US"/>
          </a:p>
        </p:txBody>
      </p:sp>
      <p:sp>
        <p:nvSpPr>
          <p:cNvPr id="4" name="Footer Placeholder 3"/>
          <p:cNvSpPr>
            <a:spLocks noGrp="1"/>
          </p:cNvSpPr>
          <p:nvPr>
            <p:ph type="ftr" sz="quarter" idx="13"/>
          </p:nvPr>
        </p:nvSpPr>
        <p:spPr/>
        <p:txBody>
          <a:bodyPr/>
          <a:lstStyle/>
          <a:p>
            <a:r>
              <a:rPr lang="en-US"/>
              <a:t>Nhóm 3</a:t>
            </a:r>
            <a:endParaRPr lang="en-US" dirty="0"/>
          </a:p>
        </p:txBody>
      </p:sp>
      <p:sp>
        <p:nvSpPr>
          <p:cNvPr id="5" name="Slide Number Placeholder 4"/>
          <p:cNvSpPr>
            <a:spLocks noGrp="1"/>
          </p:cNvSpPr>
          <p:nvPr>
            <p:ph type="sldNum" sz="quarter" idx="14"/>
          </p:nvPr>
        </p:nvSpPr>
        <p:spPr/>
        <p:txBody>
          <a:bodyPr/>
          <a:lstStyle/>
          <a:p>
            <a:fld id="{24B43252-D195-421C-B8A5-527B2E3B5443}" type="slidenum">
              <a:rPr lang="en-US" smtClean="0"/>
              <a:pPr/>
              <a:t>5</a:t>
            </a:fld>
            <a:endParaRPr lang="en-US"/>
          </a:p>
        </p:txBody>
      </p:sp>
      <p:sp>
        <p:nvSpPr>
          <p:cNvPr id="6" name="Content Placeholder 5"/>
          <p:cNvSpPr>
            <a:spLocks noGrp="1"/>
          </p:cNvSpPr>
          <p:nvPr>
            <p:ph idx="1"/>
          </p:nvPr>
        </p:nvSpPr>
        <p:spPr/>
        <p:txBody>
          <a:bodyPr>
            <a:normAutofit/>
          </a:bodyPr>
          <a:lstStyle/>
          <a:p>
            <a:pPr marL="0" indent="0">
              <a:buNone/>
            </a:pPr>
            <a:r>
              <a:rPr lang="vi-VN" sz="2400" dirty="0"/>
              <a:t>Phần mềm này cung cấp thông tin chi tiết về từng loại sách, bao gồm hình ảnh và mô tả, giúp người dùng hiểu rõ về sản phẩm trước khi mua. Hệ thống thanh toán an toàn và đa dạng giúp người dùng dễ dàng hoàn tất quy trình mua sắm của mình</a:t>
            </a:r>
            <a:r>
              <a:rPr lang="en-US" sz="2400" dirty="0"/>
              <a:t>.</a:t>
            </a:r>
          </a:p>
          <a:p>
            <a:pPr marL="0" indent="0">
              <a:buNone/>
            </a:pPr>
            <a:r>
              <a:rPr lang="vi-VN" sz="2400" dirty="0"/>
              <a:t>Với Phần mềm này, việc mua sắm nên đơn giản và tiện lợi, đồng thời mang lại trải nghiệm mua sắm trực tuyến tuyệt vời cho những người yêu sách.</a:t>
            </a:r>
            <a:endParaRPr lang="en-US" sz="2400" dirty="0"/>
          </a:p>
        </p:txBody>
      </p:sp>
    </p:spTree>
    <p:extLst>
      <p:ext uri="{BB962C8B-B14F-4D97-AF65-F5344CB8AC3E}">
        <p14:creationId xmlns:p14="http://schemas.microsoft.com/office/powerpoint/2010/main" val="10125571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2"/>
          </p:nvPr>
        </p:nvSpPr>
        <p:spPr/>
        <p:txBody>
          <a:bodyPr>
            <a:normAutofit/>
          </a:bodyPr>
          <a:lstStyle/>
          <a:p>
            <a:r>
              <a:rPr lang="en-US" dirty="0"/>
              <a:t>Giao </a:t>
            </a:r>
            <a:r>
              <a:rPr lang="en-US" dirty="0" err="1"/>
              <a:t>diện</a:t>
            </a:r>
            <a:r>
              <a:rPr lang="en-US" dirty="0"/>
              <a:t> </a:t>
            </a:r>
            <a:r>
              <a:rPr lang="en-US" dirty="0" err="1"/>
              <a:t>ứng</a:t>
            </a:r>
            <a:r>
              <a:rPr lang="en-US" dirty="0"/>
              <a:t> </a:t>
            </a:r>
            <a:r>
              <a:rPr lang="en-US" dirty="0" err="1"/>
              <a:t>dụng</a:t>
            </a:r>
            <a:endParaRPr lang="en-US" dirty="0"/>
          </a:p>
        </p:txBody>
      </p:sp>
      <p:sp>
        <p:nvSpPr>
          <p:cNvPr id="9" name="Text Placeholder 8"/>
          <p:cNvSpPr>
            <a:spLocks noGrp="1"/>
          </p:cNvSpPr>
          <p:nvPr>
            <p:ph type="body" sz="quarter" idx="13"/>
          </p:nvPr>
        </p:nvSpPr>
        <p:spPr/>
        <p:txBody>
          <a:bodyPr/>
          <a:lstStyle/>
          <a:p>
            <a:r>
              <a:rPr lang="en-US" dirty="0"/>
              <a:t>II</a:t>
            </a:r>
          </a:p>
        </p:txBody>
      </p:sp>
      <p:sp>
        <p:nvSpPr>
          <p:cNvPr id="3" name="Date Placeholder 2"/>
          <p:cNvSpPr>
            <a:spLocks noGrp="1"/>
          </p:cNvSpPr>
          <p:nvPr>
            <p:ph type="dt" sz="half" idx="10"/>
          </p:nvPr>
        </p:nvSpPr>
        <p:spPr/>
        <p:txBody>
          <a:bodyPr/>
          <a:lstStyle/>
          <a:p>
            <a:fld id="{E1ED9D81-32D7-48B6-8575-6B067AA7A257}" type="datetime1">
              <a:rPr lang="en-US" smtClean="0"/>
              <a:t>11/30/2023</a:t>
            </a:fld>
            <a:endParaRPr lang="en-US"/>
          </a:p>
        </p:txBody>
      </p:sp>
      <p:sp>
        <p:nvSpPr>
          <p:cNvPr id="4" name="Footer Placeholder 3"/>
          <p:cNvSpPr>
            <a:spLocks noGrp="1"/>
          </p:cNvSpPr>
          <p:nvPr>
            <p:ph type="ftr" sz="quarter" idx="11"/>
          </p:nvPr>
        </p:nvSpPr>
        <p:spPr/>
        <p:txBody>
          <a:bodyPr/>
          <a:lstStyle/>
          <a:p>
            <a:r>
              <a:rPr lang="en-US"/>
              <a:t>Nhóm 3</a:t>
            </a:r>
            <a:endParaRPr lang="en-US" dirty="0"/>
          </a:p>
        </p:txBody>
      </p:sp>
      <p:sp>
        <p:nvSpPr>
          <p:cNvPr id="5" name="Slide Number Placeholder 4"/>
          <p:cNvSpPr>
            <a:spLocks noGrp="1"/>
          </p:cNvSpPr>
          <p:nvPr>
            <p:ph type="sldNum" sz="quarter" idx="14"/>
          </p:nvPr>
        </p:nvSpPr>
        <p:spPr/>
        <p:txBody>
          <a:bodyPr/>
          <a:lstStyle/>
          <a:p>
            <a:fld id="{24B43252-D195-421C-B8A5-527B2E3B5443}" type="slidenum">
              <a:rPr lang="en-US" smtClean="0"/>
              <a:t>6</a:t>
            </a:fld>
            <a:endParaRPr lang="en-US"/>
          </a:p>
        </p:txBody>
      </p:sp>
    </p:spTree>
    <p:extLst>
      <p:ext uri="{BB962C8B-B14F-4D97-AF65-F5344CB8AC3E}">
        <p14:creationId xmlns:p14="http://schemas.microsoft.com/office/powerpoint/2010/main" val="4154010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4068D54-5EB5-D1C1-A918-3BAB043F182A}"/>
              </a:ext>
            </a:extLst>
          </p:cNvPr>
          <p:cNvSpPr>
            <a:spLocks noGrp="1"/>
          </p:cNvSpPr>
          <p:nvPr>
            <p:ph type="title"/>
          </p:nvPr>
        </p:nvSpPr>
        <p:spPr/>
        <p:txBody>
          <a:bodyPr/>
          <a:lstStyle/>
          <a:p>
            <a:r>
              <a:rPr lang="en-US" dirty="0"/>
              <a:t>Giao </a:t>
            </a:r>
            <a:r>
              <a:rPr lang="en-US" dirty="0" err="1"/>
              <a:t>diện</a:t>
            </a:r>
            <a:r>
              <a:rPr lang="en-US" dirty="0"/>
              <a:t> </a:t>
            </a:r>
            <a:r>
              <a:rPr lang="en-US" dirty="0" err="1"/>
              <a:t>đăng</a:t>
            </a:r>
            <a:r>
              <a:rPr lang="en-US" dirty="0"/>
              <a:t> </a:t>
            </a:r>
            <a:r>
              <a:rPr lang="en-US" dirty="0" err="1"/>
              <a:t>nhập</a:t>
            </a:r>
            <a:endParaRPr lang="en-US" dirty="0"/>
          </a:p>
        </p:txBody>
      </p:sp>
      <p:sp>
        <p:nvSpPr>
          <p:cNvPr id="3" name="Date Placeholder 2"/>
          <p:cNvSpPr>
            <a:spLocks noGrp="1"/>
          </p:cNvSpPr>
          <p:nvPr>
            <p:ph type="dt" sz="half" idx="12"/>
          </p:nvPr>
        </p:nvSpPr>
        <p:spPr/>
        <p:txBody>
          <a:bodyPr/>
          <a:lstStyle/>
          <a:p>
            <a:fld id="{574C7F8B-7798-496E-8740-39124061234C}" type="datetime1">
              <a:rPr lang="en-US" smtClean="0"/>
              <a:t>11/30/2023</a:t>
            </a:fld>
            <a:endParaRPr lang="en-US"/>
          </a:p>
        </p:txBody>
      </p:sp>
      <p:sp>
        <p:nvSpPr>
          <p:cNvPr id="4" name="Footer Placeholder 3"/>
          <p:cNvSpPr>
            <a:spLocks noGrp="1"/>
          </p:cNvSpPr>
          <p:nvPr>
            <p:ph type="ftr" sz="quarter" idx="13"/>
          </p:nvPr>
        </p:nvSpPr>
        <p:spPr/>
        <p:txBody>
          <a:bodyPr/>
          <a:lstStyle/>
          <a:p>
            <a:r>
              <a:rPr lang="en-US"/>
              <a:t>Nhóm 3</a:t>
            </a:r>
            <a:endParaRPr lang="en-US" dirty="0"/>
          </a:p>
        </p:txBody>
      </p:sp>
      <p:sp>
        <p:nvSpPr>
          <p:cNvPr id="5" name="Slide Number Placeholder 4"/>
          <p:cNvSpPr>
            <a:spLocks noGrp="1"/>
          </p:cNvSpPr>
          <p:nvPr>
            <p:ph type="sldNum" sz="quarter" idx="14"/>
          </p:nvPr>
        </p:nvSpPr>
        <p:spPr/>
        <p:txBody>
          <a:bodyPr/>
          <a:lstStyle/>
          <a:p>
            <a:fld id="{24B43252-D195-421C-B8A5-527B2E3B5443}" type="slidenum">
              <a:rPr lang="en-US" smtClean="0"/>
              <a:pPr/>
              <a:t>7</a:t>
            </a:fld>
            <a:endParaRPr lang="en-US"/>
          </a:p>
        </p:txBody>
      </p:sp>
      <p:pic>
        <p:nvPicPr>
          <p:cNvPr id="9" name="Hình ảnh 8" descr="Ảnh có chứa văn bản, ảnh chụp màn hình, Phông chữ, số&#10;&#10;Mô tả được tạo tự động">
            <a:extLst>
              <a:ext uri="{FF2B5EF4-FFF2-40B4-BE49-F238E27FC236}">
                <a16:creationId xmlns:a16="http://schemas.microsoft.com/office/drawing/2014/main" id="{95F75C5B-670A-67FE-CA8A-50C56BD96BF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82212" y="1313305"/>
            <a:ext cx="5379575" cy="2516890"/>
          </a:xfrm>
          <a:prstGeom prst="rect">
            <a:avLst/>
          </a:prstGeom>
          <a:noFill/>
          <a:ln>
            <a:noFill/>
          </a:ln>
        </p:spPr>
      </p:pic>
    </p:spTree>
    <p:extLst>
      <p:ext uri="{BB962C8B-B14F-4D97-AF65-F5344CB8AC3E}">
        <p14:creationId xmlns:p14="http://schemas.microsoft.com/office/powerpoint/2010/main" val="1303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4068D54-5EB5-D1C1-A918-3BAB043F182A}"/>
              </a:ext>
            </a:extLst>
          </p:cNvPr>
          <p:cNvSpPr>
            <a:spLocks noGrp="1"/>
          </p:cNvSpPr>
          <p:nvPr>
            <p:ph type="title"/>
          </p:nvPr>
        </p:nvSpPr>
        <p:spPr/>
        <p:txBody>
          <a:bodyPr/>
          <a:lstStyle/>
          <a:p>
            <a:r>
              <a:rPr lang="en-US" dirty="0"/>
              <a:t>Giao </a:t>
            </a:r>
            <a:r>
              <a:rPr lang="en-US" dirty="0" err="1"/>
              <a:t>diện</a:t>
            </a:r>
            <a:r>
              <a:rPr lang="en-US" dirty="0"/>
              <a:t> </a:t>
            </a:r>
            <a:r>
              <a:rPr lang="en-US" dirty="0" err="1"/>
              <a:t>tổng</a:t>
            </a:r>
            <a:endParaRPr lang="en-US" dirty="0"/>
          </a:p>
        </p:txBody>
      </p:sp>
      <p:sp>
        <p:nvSpPr>
          <p:cNvPr id="3" name="Date Placeholder 2"/>
          <p:cNvSpPr>
            <a:spLocks noGrp="1"/>
          </p:cNvSpPr>
          <p:nvPr>
            <p:ph type="dt" sz="half" idx="12"/>
          </p:nvPr>
        </p:nvSpPr>
        <p:spPr/>
        <p:txBody>
          <a:bodyPr/>
          <a:lstStyle/>
          <a:p>
            <a:fld id="{377C1CBE-1572-423A-BDBF-BDA18D07F574}" type="datetime1">
              <a:rPr lang="en-US" smtClean="0"/>
              <a:t>11/30/2023</a:t>
            </a:fld>
            <a:endParaRPr lang="en-US"/>
          </a:p>
        </p:txBody>
      </p:sp>
      <p:sp>
        <p:nvSpPr>
          <p:cNvPr id="4" name="Footer Placeholder 3"/>
          <p:cNvSpPr>
            <a:spLocks noGrp="1"/>
          </p:cNvSpPr>
          <p:nvPr>
            <p:ph type="ftr" sz="quarter" idx="13"/>
          </p:nvPr>
        </p:nvSpPr>
        <p:spPr/>
        <p:txBody>
          <a:bodyPr/>
          <a:lstStyle/>
          <a:p>
            <a:r>
              <a:rPr lang="en-US"/>
              <a:t>Nhóm 3</a:t>
            </a:r>
            <a:endParaRPr lang="en-US" dirty="0"/>
          </a:p>
        </p:txBody>
      </p:sp>
      <p:sp>
        <p:nvSpPr>
          <p:cNvPr id="5" name="Slide Number Placeholder 4"/>
          <p:cNvSpPr>
            <a:spLocks noGrp="1"/>
          </p:cNvSpPr>
          <p:nvPr>
            <p:ph type="sldNum" sz="quarter" idx="14"/>
          </p:nvPr>
        </p:nvSpPr>
        <p:spPr/>
        <p:txBody>
          <a:bodyPr/>
          <a:lstStyle/>
          <a:p>
            <a:fld id="{24B43252-D195-421C-B8A5-527B2E3B5443}" type="slidenum">
              <a:rPr lang="en-US" smtClean="0"/>
              <a:pPr/>
              <a:t>8</a:t>
            </a:fld>
            <a:endParaRPr lang="en-US"/>
          </a:p>
        </p:txBody>
      </p:sp>
      <p:pic>
        <p:nvPicPr>
          <p:cNvPr id="10" name="Hình ảnh 9" descr="Ảnh có chứa văn bản, ảnh chụp màn hình, màn hình, số&#10;&#10;Mô tả được tạo tự động">
            <a:extLst>
              <a:ext uri="{FF2B5EF4-FFF2-40B4-BE49-F238E27FC236}">
                <a16:creationId xmlns:a16="http://schemas.microsoft.com/office/drawing/2014/main" id="{DB317661-5996-C757-8414-794B09C3485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7464" y="1084580"/>
            <a:ext cx="6129072" cy="2974340"/>
          </a:xfrm>
          <a:prstGeom prst="rect">
            <a:avLst/>
          </a:prstGeom>
          <a:noFill/>
          <a:ln>
            <a:noFill/>
          </a:ln>
        </p:spPr>
      </p:pic>
    </p:spTree>
    <p:extLst>
      <p:ext uri="{BB962C8B-B14F-4D97-AF65-F5344CB8AC3E}">
        <p14:creationId xmlns:p14="http://schemas.microsoft.com/office/powerpoint/2010/main" val="777507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4068D54-5EB5-D1C1-A918-3BAB043F182A}"/>
              </a:ext>
            </a:extLst>
          </p:cNvPr>
          <p:cNvSpPr>
            <a:spLocks noGrp="1"/>
          </p:cNvSpPr>
          <p:nvPr>
            <p:ph type="title"/>
          </p:nvPr>
        </p:nvSpPr>
        <p:spPr/>
        <p:txBody>
          <a:bodyPr/>
          <a:lstStyle/>
          <a:p>
            <a:r>
              <a:rPr lang="en-US" dirty="0"/>
              <a:t>Giao </a:t>
            </a:r>
            <a:r>
              <a:rPr lang="en-US" dirty="0" err="1"/>
              <a:t>diện</a:t>
            </a:r>
            <a:r>
              <a:rPr lang="en-US" dirty="0"/>
              <a:t> </a:t>
            </a:r>
            <a:r>
              <a:rPr lang="en-US" dirty="0" err="1"/>
              <a:t>cập</a:t>
            </a:r>
            <a:r>
              <a:rPr lang="en-US" dirty="0"/>
              <a:t> </a:t>
            </a:r>
            <a:r>
              <a:rPr lang="en-US" dirty="0" err="1"/>
              <a:t>nhật</a:t>
            </a:r>
            <a:r>
              <a:rPr lang="en-US" dirty="0"/>
              <a:t> </a:t>
            </a:r>
            <a:r>
              <a:rPr lang="en-US" dirty="0" err="1"/>
              <a:t>tài</a:t>
            </a:r>
            <a:r>
              <a:rPr lang="en-US" dirty="0"/>
              <a:t> </a:t>
            </a:r>
            <a:r>
              <a:rPr lang="en-US" dirty="0" err="1"/>
              <a:t>khoản</a:t>
            </a:r>
            <a:endParaRPr lang="en-US" dirty="0"/>
          </a:p>
        </p:txBody>
      </p:sp>
      <p:sp>
        <p:nvSpPr>
          <p:cNvPr id="3" name="Date Placeholder 2"/>
          <p:cNvSpPr>
            <a:spLocks noGrp="1"/>
          </p:cNvSpPr>
          <p:nvPr>
            <p:ph type="dt" sz="half" idx="12"/>
          </p:nvPr>
        </p:nvSpPr>
        <p:spPr/>
        <p:txBody>
          <a:bodyPr/>
          <a:lstStyle/>
          <a:p>
            <a:fld id="{632A2C1B-EA18-4721-81B9-A9C11C3A6FE2}" type="datetime1">
              <a:rPr lang="en-US" smtClean="0"/>
              <a:t>11/30/2023</a:t>
            </a:fld>
            <a:endParaRPr lang="en-US"/>
          </a:p>
        </p:txBody>
      </p:sp>
      <p:sp>
        <p:nvSpPr>
          <p:cNvPr id="4" name="Footer Placeholder 3"/>
          <p:cNvSpPr>
            <a:spLocks noGrp="1"/>
          </p:cNvSpPr>
          <p:nvPr>
            <p:ph type="ftr" sz="quarter" idx="13"/>
          </p:nvPr>
        </p:nvSpPr>
        <p:spPr/>
        <p:txBody>
          <a:bodyPr/>
          <a:lstStyle/>
          <a:p>
            <a:r>
              <a:rPr lang="en-US"/>
              <a:t>Nhóm 3</a:t>
            </a:r>
            <a:endParaRPr lang="en-US" dirty="0"/>
          </a:p>
        </p:txBody>
      </p:sp>
      <p:sp>
        <p:nvSpPr>
          <p:cNvPr id="5" name="Slide Number Placeholder 4"/>
          <p:cNvSpPr>
            <a:spLocks noGrp="1"/>
          </p:cNvSpPr>
          <p:nvPr>
            <p:ph type="sldNum" sz="quarter" idx="14"/>
          </p:nvPr>
        </p:nvSpPr>
        <p:spPr/>
        <p:txBody>
          <a:bodyPr/>
          <a:lstStyle/>
          <a:p>
            <a:fld id="{24B43252-D195-421C-B8A5-527B2E3B5443}" type="slidenum">
              <a:rPr lang="en-US" smtClean="0"/>
              <a:pPr/>
              <a:t>9</a:t>
            </a:fld>
            <a:endParaRPr lang="en-US"/>
          </a:p>
        </p:txBody>
      </p:sp>
      <p:pic>
        <p:nvPicPr>
          <p:cNvPr id="6" name="Hình ảnh 5" descr="Ảnh có chứa văn bản, ảnh chụp màn hình, màn hình, số&#10;&#10;Mô tả được tạo tự động">
            <a:extLst>
              <a:ext uri="{FF2B5EF4-FFF2-40B4-BE49-F238E27FC236}">
                <a16:creationId xmlns:a16="http://schemas.microsoft.com/office/drawing/2014/main" id="{D7C6278F-7C2B-C1A2-7173-FFFC23065A0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38776" y="869375"/>
            <a:ext cx="4266447" cy="3716045"/>
          </a:xfrm>
          <a:prstGeom prst="rect">
            <a:avLst/>
          </a:prstGeom>
          <a:noFill/>
          <a:ln>
            <a:noFill/>
          </a:ln>
        </p:spPr>
      </p:pic>
    </p:spTree>
    <p:extLst>
      <p:ext uri="{BB962C8B-B14F-4D97-AF65-F5344CB8AC3E}">
        <p14:creationId xmlns:p14="http://schemas.microsoft.com/office/powerpoint/2010/main" val="177200776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3962</TotalTime>
  <Words>641</Words>
  <Application>Microsoft Office PowerPoint</Application>
  <PresentationFormat>On-screen Show (16:9)</PresentationFormat>
  <Paragraphs>133</Paragraphs>
  <Slides>26</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26</vt:i4>
      </vt:variant>
    </vt:vector>
  </HeadingPairs>
  <TitlesOfParts>
    <vt:vector size="29" baseType="lpstr">
      <vt:lpstr>Arial</vt:lpstr>
      <vt:lpstr>Calibri</vt:lpstr>
      <vt:lpstr>Office Theme</vt:lpstr>
      <vt:lpstr>NHÓM 3</vt:lpstr>
      <vt:lpstr>PowerPoint Presentation</vt:lpstr>
      <vt:lpstr>PowerPoint Presentation</vt:lpstr>
      <vt:lpstr>PowerPoint Presentation</vt:lpstr>
      <vt:lpstr>PowerPoint Presentation</vt:lpstr>
      <vt:lpstr>PowerPoint Presentation</vt:lpstr>
      <vt:lpstr>Giao diện đăng nhập</vt:lpstr>
      <vt:lpstr>Giao diện tổng</vt:lpstr>
      <vt:lpstr>Giao diện cập nhật tài khoản</vt:lpstr>
      <vt:lpstr>Giao diện sách</vt:lpstr>
      <vt:lpstr>Giao diện sách</vt:lpstr>
      <vt:lpstr>Giao diện sách</vt:lpstr>
      <vt:lpstr>Giao diện lĩnh vực</vt:lpstr>
      <vt:lpstr>Giao diện loại sách</vt:lpstr>
      <vt:lpstr>Giao diện nhà xuất bản</vt:lpstr>
      <vt:lpstr>Giao diện tác giả</vt:lpstr>
      <vt:lpstr>Giao diện tác giả</vt:lpstr>
      <vt:lpstr>Giao diện tác giả</vt:lpstr>
      <vt:lpstr>Giao diện tác giả</vt:lpstr>
      <vt:lpstr>Giao diện hóa đơn</vt:lpstr>
      <vt:lpstr>Giao diện kho</vt:lpstr>
      <vt:lpstr>Giao diện thống kê</vt:lpstr>
      <vt:lpstr>PowerPoint Presentation</vt:lpstr>
      <vt:lpstr>Kết luận</vt:lpstr>
      <vt:lpstr>Hướng phát triển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HUU DAN</dc:creator>
  <cp:lastModifiedBy>Lê Hữu Đán</cp:lastModifiedBy>
  <cp:revision>372</cp:revision>
  <dcterms:created xsi:type="dcterms:W3CDTF">2021-11-18T13:37:06Z</dcterms:created>
  <dcterms:modified xsi:type="dcterms:W3CDTF">2023-11-30T10:03:22Z</dcterms:modified>
</cp:coreProperties>
</file>