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  <p:sldId id="259" r:id="rId3"/>
    <p:sldId id="260" r:id="rId4"/>
    <p:sldId id="261" r:id="rId5"/>
    <p:sldId id="262" r:id="rId6"/>
    <p:sldId id="257" r:id="rId7"/>
    <p:sldId id="258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6" autoAdjust="0"/>
    <p:restoredTop sz="96357" autoAdjust="0"/>
  </p:normalViewPr>
  <p:slideViewPr>
    <p:cSldViewPr snapToGrid="0">
      <p:cViewPr varScale="1">
        <p:scale>
          <a:sx n="106" d="100"/>
          <a:sy n="106" d="100"/>
        </p:scale>
        <p:origin x="708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8EB5EF3-C63C-4074-90FF-52F2DCF2238A}" type="datetimeFigureOut">
              <a:rPr lang="de-DE" smtClean="0"/>
              <a:t>02.06.2021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C488BE4-6B37-4969-B26B-ACCB39D6874B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88390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B5EF3-C63C-4074-90FF-52F2DCF2238A}" type="datetimeFigureOut">
              <a:rPr lang="de-DE" smtClean="0"/>
              <a:t>02.06.2021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8BE4-6B37-4969-B26B-ACCB39D6874B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66760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8EB5EF3-C63C-4074-90FF-52F2DCF2238A}" type="datetimeFigureOut">
              <a:rPr lang="de-DE" smtClean="0"/>
              <a:t>02.06.2021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C488BE4-6B37-4969-B26B-ACCB39D6874B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15659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B5EF3-C63C-4074-90FF-52F2DCF2238A}" type="datetimeFigureOut">
              <a:rPr lang="de-DE" smtClean="0"/>
              <a:t>02.06.2021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4C488BE4-6B37-4969-B26B-ACCB39D6874B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9956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8EB5EF3-C63C-4074-90FF-52F2DCF2238A}" type="datetimeFigureOut">
              <a:rPr lang="de-DE" smtClean="0"/>
              <a:t>02.06.2021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C488BE4-6B37-4969-B26B-ACCB39D6874B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58531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B5EF3-C63C-4074-90FF-52F2DCF2238A}" type="datetimeFigureOut">
              <a:rPr lang="de-DE" smtClean="0"/>
              <a:t>02.06.2021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8BE4-6B37-4969-B26B-ACCB39D6874B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26519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B5EF3-C63C-4074-90FF-52F2DCF2238A}" type="datetimeFigureOut">
              <a:rPr lang="de-DE" smtClean="0"/>
              <a:t>02.06.2021</a:t>
            </a:fld>
            <a:endParaRPr lang="de-D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8BE4-6B37-4969-B26B-ACCB39D6874B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05055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B5EF3-C63C-4074-90FF-52F2DCF2238A}" type="datetimeFigureOut">
              <a:rPr lang="de-DE" smtClean="0"/>
              <a:t>02.06.2021</a:t>
            </a:fld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8BE4-6B37-4969-B26B-ACCB39D6874B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31298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B5EF3-C63C-4074-90FF-52F2DCF2238A}" type="datetimeFigureOut">
              <a:rPr lang="de-DE" smtClean="0"/>
              <a:t>02.06.2021</a:t>
            </a:fld>
            <a:endParaRPr lang="de-D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8BE4-6B37-4969-B26B-ACCB39D6874B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97361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8EB5EF3-C63C-4074-90FF-52F2DCF2238A}" type="datetimeFigureOut">
              <a:rPr lang="de-DE" smtClean="0"/>
              <a:t>02.06.2021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C488BE4-6B37-4969-B26B-ACCB39D6874B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00116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B5EF3-C63C-4074-90FF-52F2DCF2238A}" type="datetimeFigureOut">
              <a:rPr lang="de-DE" smtClean="0"/>
              <a:t>02.06.2021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8BE4-6B37-4969-B26B-ACCB39D6874B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20576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E8EB5EF3-C63C-4074-90FF-52F2DCF2238A}" type="datetimeFigureOut">
              <a:rPr lang="de-DE" smtClean="0"/>
              <a:t>02.06.2021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4C488BE4-6B37-4969-B26B-ACCB39D6874B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79568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110794-7871-4D31-B083-FB77B1608C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noProof="0" dirty="0"/>
              <a:t>Android App Development With Android Studio	And Kotlin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4933311-353A-4B61-BE57-CAEFC9F321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13174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362451-4EB4-4891-B698-9FE5FF7D2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Outline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266A8C7-FF7A-499C-9914-C99502AC93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noProof="0" dirty="0"/>
              <a:t>Android Studio</a:t>
            </a:r>
          </a:p>
          <a:p>
            <a:r>
              <a:rPr lang="en-GB" noProof="0" dirty="0"/>
              <a:t>Kotlin</a:t>
            </a:r>
          </a:p>
          <a:p>
            <a:r>
              <a:rPr lang="en-GB" noProof="0" dirty="0"/>
              <a:t>Explanation of Project Structure in Android Studio</a:t>
            </a:r>
          </a:p>
          <a:p>
            <a:r>
              <a:rPr lang="en-GB" dirty="0"/>
              <a:t>Android Emulator</a:t>
            </a:r>
          </a:p>
          <a:p>
            <a:r>
              <a:rPr lang="en-GB" dirty="0"/>
              <a:t>Layout creation for the demo app</a:t>
            </a:r>
          </a:p>
          <a:p>
            <a:r>
              <a:rPr lang="en-GB" dirty="0"/>
              <a:t>Logic for the demo app</a:t>
            </a:r>
            <a:endParaRPr lang="en-GB" noProof="0" dirty="0"/>
          </a:p>
          <a:p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064250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E4DD2A-3A14-4CBA-BC27-E6C5EBC32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Android Studio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37C9959-D8EF-47EC-832E-C668DD2243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noProof="0" dirty="0"/>
              <a:t>Free IDE for Android App Development</a:t>
            </a:r>
          </a:p>
          <a:p>
            <a:r>
              <a:rPr lang="en-GB" noProof="0" dirty="0"/>
              <a:t>developed by Google and Jet Brains</a:t>
            </a:r>
          </a:p>
          <a:p>
            <a:r>
              <a:rPr lang="en-GB" noProof="0" dirty="0"/>
              <a:t>Based on IntelliJ IDEA</a:t>
            </a:r>
          </a:p>
          <a:p>
            <a:r>
              <a:rPr lang="en-GB" noProof="0" dirty="0"/>
              <a:t>First released 2014</a:t>
            </a:r>
          </a:p>
          <a:p>
            <a:r>
              <a:rPr lang="en-GB" noProof="0" dirty="0"/>
              <a:t>Supports Java, C++ and Kotlin</a:t>
            </a:r>
          </a:p>
          <a:p>
            <a:r>
              <a:rPr lang="en-GB" noProof="0" dirty="0"/>
              <a:t>Uses Gradle as build system</a:t>
            </a:r>
          </a:p>
        </p:txBody>
      </p:sp>
    </p:spTree>
    <p:extLst>
      <p:ext uri="{BB962C8B-B14F-4D97-AF65-F5344CB8AC3E}">
        <p14:creationId xmlns:p14="http://schemas.microsoft.com/office/powerpoint/2010/main" val="2424214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A028EB-F5C6-46B8-A9B9-2FFAD4669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Kotlin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AED735C-057B-4999-A5DD-19B2EDC1E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noProof="0" dirty="0"/>
              <a:t>New programming language revealed in 2011</a:t>
            </a:r>
          </a:p>
          <a:p>
            <a:r>
              <a:rPr lang="en-GB" noProof="0" dirty="0"/>
              <a:t>Release of version 1.0 in February 2016</a:t>
            </a:r>
          </a:p>
          <a:p>
            <a:r>
              <a:rPr lang="en-GB" noProof="0" dirty="0"/>
              <a:t>Developed by </a:t>
            </a:r>
            <a:r>
              <a:rPr lang="en-GB" noProof="0" dirty="0" err="1"/>
              <a:t>Jetbrains</a:t>
            </a:r>
            <a:endParaRPr lang="en-GB" noProof="0" dirty="0"/>
          </a:p>
          <a:p>
            <a:r>
              <a:rPr lang="en-GB" noProof="0" dirty="0"/>
              <a:t>Can be easily translated to Java and back</a:t>
            </a:r>
          </a:p>
          <a:p>
            <a:r>
              <a:rPr lang="en-GB" noProof="0" dirty="0"/>
              <a:t>Compiles into the same bytecode as Java</a:t>
            </a:r>
            <a:endParaRPr lang="en-GB" dirty="0"/>
          </a:p>
          <a:p>
            <a:r>
              <a:rPr lang="en-GB" noProof="0" dirty="0"/>
              <a:t>Code </a:t>
            </a:r>
            <a:r>
              <a:rPr lang="en-GB" dirty="0"/>
              <a:t>on average about 20-30% shorter than in Java</a:t>
            </a:r>
          </a:p>
          <a:p>
            <a:r>
              <a:rPr lang="en-GB" noProof="0" dirty="0"/>
              <a:t>Little danger of n</a:t>
            </a:r>
            <a:r>
              <a:rPr lang="en-GB" dirty="0" err="1"/>
              <a:t>ull</a:t>
            </a:r>
            <a:r>
              <a:rPr lang="en-GB" dirty="0"/>
              <a:t> references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77784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E226BE-BF1C-4518-849E-3F9C761B9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Kotlin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E08F44F-C889-44D3-8A02-020DAEB192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Since 2019 Googles preferred language for android app development</a:t>
            </a:r>
          </a:p>
          <a:p>
            <a:r>
              <a:rPr lang="en-GB" dirty="0"/>
              <a:t>Used by companies like Google, Amazon, Netflix, Shazam etc.</a:t>
            </a:r>
          </a:p>
          <a:p>
            <a:r>
              <a:rPr lang="en-GB" dirty="0"/>
              <a:t>Can also be used for more systems than android by now including iOS and Windows</a:t>
            </a:r>
          </a:p>
          <a:p>
            <a:r>
              <a:rPr lang="en-GB" dirty="0"/>
              <a:t>There are multiple Web Frameworks for Web Applications</a:t>
            </a:r>
          </a:p>
          <a:p>
            <a:pPr marL="0" indent="0">
              <a:buNone/>
            </a:pPr>
            <a:r>
              <a:rPr lang="en-GB" dirty="0"/>
              <a:t>	- for example the </a:t>
            </a:r>
            <a:r>
              <a:rPr lang="en-GB" dirty="0" err="1"/>
              <a:t>Ktor</a:t>
            </a:r>
            <a:r>
              <a:rPr lang="en-GB" dirty="0"/>
              <a:t> Framework</a:t>
            </a:r>
          </a:p>
          <a:p>
            <a:r>
              <a:rPr lang="en-GB" dirty="0"/>
              <a:t>Relatively new language and heavily supported by Google -&gt; might be worth looking into</a:t>
            </a:r>
          </a:p>
        </p:txBody>
      </p:sp>
    </p:spTree>
    <p:extLst>
      <p:ext uri="{BB962C8B-B14F-4D97-AF65-F5344CB8AC3E}">
        <p14:creationId xmlns:p14="http://schemas.microsoft.com/office/powerpoint/2010/main" val="3122941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C316F9-C303-4B06-B259-89D1155A8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Explanation of project Structure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B9A720A-AA71-4FAC-88D9-1EBEDC3806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	Switch </a:t>
            </a:r>
            <a:r>
              <a:rPr lang="de-DE" dirty="0" err="1"/>
              <a:t>to</a:t>
            </a:r>
            <a:r>
              <a:rPr lang="de-DE" dirty="0"/>
              <a:t> Live Explanation in Android Studio</a:t>
            </a:r>
          </a:p>
        </p:txBody>
      </p:sp>
    </p:spTree>
    <p:extLst>
      <p:ext uri="{BB962C8B-B14F-4D97-AF65-F5344CB8AC3E}">
        <p14:creationId xmlns:p14="http://schemas.microsoft.com/office/powerpoint/2010/main" val="600536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CC0FDD-8C0F-4B00-900E-30FA20D3A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Android Emulator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C873B0A-4F3D-4B73-963F-A85BAA9ED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	Live Demo</a:t>
            </a:r>
          </a:p>
        </p:txBody>
      </p:sp>
    </p:spTree>
    <p:extLst>
      <p:ext uri="{BB962C8B-B14F-4D97-AF65-F5344CB8AC3E}">
        <p14:creationId xmlns:p14="http://schemas.microsoft.com/office/powerpoint/2010/main" val="3738310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B98162-572F-4E7C-B294-CAA97E19C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Layout </a:t>
            </a:r>
            <a:r>
              <a:rPr lang="de-DE" dirty="0" err="1"/>
              <a:t>Creation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E519236-2A57-49D9-B3C8-041DDB7B85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	Live Demo </a:t>
            </a:r>
            <a:r>
              <a:rPr lang="de-DE" dirty="0">
                <a:sym typeface="Wingdings" panose="05000000000000000000" pitchFamily="2" charset="2"/>
              </a:rPr>
              <a:t>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933228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75AF02-F67C-4B3C-9979-5E2033ED9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Logic</a:t>
            </a:r>
            <a:r>
              <a:rPr lang="de-DE" dirty="0"/>
              <a:t> </a:t>
            </a:r>
            <a:r>
              <a:rPr lang="de-DE" dirty="0" err="1"/>
              <a:t>Creation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B1F76D9-8701-4711-B2D3-B1F3B7AB66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24000" lvl="1" indent="0">
              <a:buNone/>
            </a:pPr>
            <a:r>
              <a:rPr lang="de-DE"/>
              <a:t>	Live Demo </a:t>
            </a:r>
            <a:r>
              <a:rPr lang="de-DE">
                <a:sym typeface="Wingdings" panose="05000000000000000000" pitchFamily="2" charset="2"/>
              </a:rPr>
              <a:t>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403557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e">
  <a:themeElements>
    <a:clrScheme name="Dividende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e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e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TM03457464[[fn=Dividende]]</Template>
  <TotalTime>0</TotalTime>
  <Words>209</Words>
  <Application>Microsoft Office PowerPoint</Application>
  <PresentationFormat>Breitbild</PresentationFormat>
  <Paragraphs>38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2" baseType="lpstr">
      <vt:lpstr>Gill Sans MT</vt:lpstr>
      <vt:lpstr>Wingdings 2</vt:lpstr>
      <vt:lpstr>Dividende</vt:lpstr>
      <vt:lpstr>Android App Development With Android Studio And Kotlin</vt:lpstr>
      <vt:lpstr>Outline</vt:lpstr>
      <vt:lpstr>Android Studio</vt:lpstr>
      <vt:lpstr>Kotlin</vt:lpstr>
      <vt:lpstr>Kotlin</vt:lpstr>
      <vt:lpstr>Explanation of project Structure</vt:lpstr>
      <vt:lpstr>Android Emulator</vt:lpstr>
      <vt:lpstr>Layout Creation</vt:lpstr>
      <vt:lpstr>Logic Creation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App Entwicklung mit Android Studio </dc:title>
  <dc:creator>Jonas Schreiner</dc:creator>
  <cp:lastModifiedBy>Jonas Schreiner</cp:lastModifiedBy>
  <cp:revision>10</cp:revision>
  <dcterms:created xsi:type="dcterms:W3CDTF">2021-05-30T14:00:13Z</dcterms:created>
  <dcterms:modified xsi:type="dcterms:W3CDTF">2021-06-02T06:28:26Z</dcterms:modified>
</cp:coreProperties>
</file>