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4"/>
  </p:notesMasterIdLst>
  <p:sldIdLst>
    <p:sldId id="256" r:id="rId2"/>
    <p:sldId id="260" r:id="rId3"/>
    <p:sldId id="296" r:id="rId4"/>
    <p:sldId id="297" r:id="rId5"/>
    <p:sldId id="298" r:id="rId6"/>
    <p:sldId id="303" r:id="rId7"/>
    <p:sldId id="299" r:id="rId8"/>
    <p:sldId id="301" r:id="rId9"/>
    <p:sldId id="300" r:id="rId10"/>
    <p:sldId id="302" r:id="rId11"/>
    <p:sldId id="304" r:id="rId12"/>
    <p:sldId id="305" r:id="rId13"/>
    <p:sldId id="306" r:id="rId14"/>
    <p:sldId id="307" r:id="rId15"/>
    <p:sldId id="309" r:id="rId16"/>
    <p:sldId id="308" r:id="rId17"/>
    <p:sldId id="310" r:id="rId18"/>
    <p:sldId id="311" r:id="rId19"/>
    <p:sldId id="312" r:id="rId20"/>
    <p:sldId id="313" r:id="rId21"/>
    <p:sldId id="314" r:id="rId22"/>
    <p:sldId id="315" r:id="rId23"/>
    <p:sldId id="321" r:id="rId24"/>
    <p:sldId id="322" r:id="rId25"/>
    <p:sldId id="323" r:id="rId26"/>
    <p:sldId id="324" r:id="rId27"/>
    <p:sldId id="316" r:id="rId28"/>
    <p:sldId id="318" r:id="rId29"/>
    <p:sldId id="319" r:id="rId30"/>
    <p:sldId id="320" r:id="rId31"/>
    <p:sldId id="317" r:id="rId32"/>
    <p:sldId id="325" r:id="rId33"/>
  </p:sldIdLst>
  <p:sldSz cx="9144000" cy="5143500" type="screen16x9"/>
  <p:notesSz cx="6858000" cy="9144000"/>
  <p:embeddedFontLst>
    <p:embeddedFont>
      <p:font typeface="Advent Pro" panose="020B0604020202020204" charset="0"/>
      <p:regular r:id="rId35"/>
      <p:bold r:id="rId36"/>
      <p:italic r:id="rId37"/>
      <p:boldItalic r:id="rId38"/>
    </p:embeddedFont>
    <p:embeddedFont>
      <p:font typeface="Advent Pro Medium" panose="020B0604020202020204" charset="0"/>
      <p:regular r:id="rId39"/>
      <p:bold r:id="rId40"/>
      <p:italic r:id="rId41"/>
      <p:boldItalic r:id="rId42"/>
    </p:embeddedFont>
    <p:embeddedFont>
      <p:font typeface="Albert Sans" panose="020B0604020202020204" charset="0"/>
      <p:regular r:id="rId43"/>
      <p:bold r:id="rId44"/>
      <p:italic r:id="rId45"/>
      <p:boldItalic r:id="rId46"/>
    </p:embeddedFont>
    <p:embeddedFont>
      <p:font typeface="Poppins" panose="000005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4E0E9-1565-4A5B-8D6F-BE37D133A146}" v="45" dt="2023-10-04T13:55:01.732"/>
  </p1510:revLst>
</p1510:revInfo>
</file>

<file path=ppt/tableStyles.xml><?xml version="1.0" encoding="utf-8"?>
<a:tblStyleLst xmlns:a="http://schemas.openxmlformats.org/drawingml/2006/main" def="{1FDF07A8-ABE8-4CF2-874D-2B453B7E0B6F}">
  <a:tblStyle styleId="{1FDF07A8-ABE8-4CF2-874D-2B453B7E0B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B3E44F-9A60-491C-B9F6-1782CC1E0EA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898"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Jauhar Hakim" userId="43f3d878-74cc-4245-9c5d-30d77220248d" providerId="ADAL" clId="{C3E4E0E9-1565-4A5B-8D6F-BE37D133A146}"/>
    <pc:docChg chg="undo custSel addSld delSld modSld sldOrd addMainMaster delMainMaster">
      <pc:chgData name="Muhammad Jauhar Hakim" userId="43f3d878-74cc-4245-9c5d-30d77220248d" providerId="ADAL" clId="{C3E4E0E9-1565-4A5B-8D6F-BE37D133A146}" dt="2023-10-04T13:54:52.814" v="2279" actId="404"/>
      <pc:docMkLst>
        <pc:docMk/>
      </pc:docMkLst>
      <pc:sldChg chg="addSp delSp modSp mod">
        <pc:chgData name="Muhammad Jauhar Hakim" userId="43f3d878-74cc-4245-9c5d-30d77220248d" providerId="ADAL" clId="{C3E4E0E9-1565-4A5B-8D6F-BE37D133A146}" dt="2023-10-03T17:39:23.059" v="133" actId="21"/>
        <pc:sldMkLst>
          <pc:docMk/>
          <pc:sldMk cId="0" sldId="256"/>
        </pc:sldMkLst>
        <pc:spChg chg="add mod">
          <ac:chgData name="Muhammad Jauhar Hakim" userId="43f3d878-74cc-4245-9c5d-30d77220248d" providerId="ADAL" clId="{C3E4E0E9-1565-4A5B-8D6F-BE37D133A146}" dt="2023-10-03T17:38:30.762" v="124" actId="1076"/>
          <ac:spMkLst>
            <pc:docMk/>
            <pc:sldMk cId="0" sldId="256"/>
            <ac:spMk id="2" creationId="{F8A042C3-7D8D-6A27-CF90-9A6C29AF953D}"/>
          </ac:spMkLst>
        </pc:spChg>
        <pc:spChg chg="mod">
          <ac:chgData name="Muhammad Jauhar Hakim" userId="43f3d878-74cc-4245-9c5d-30d77220248d" providerId="ADAL" clId="{C3E4E0E9-1565-4A5B-8D6F-BE37D133A146}" dt="2023-10-03T17:27:51.373" v="42" actId="1076"/>
          <ac:spMkLst>
            <pc:docMk/>
            <pc:sldMk cId="0" sldId="256"/>
            <ac:spMk id="176" creationId="{00000000-0000-0000-0000-000000000000}"/>
          </ac:spMkLst>
        </pc:spChg>
        <pc:spChg chg="mod">
          <ac:chgData name="Muhammad Jauhar Hakim" userId="43f3d878-74cc-4245-9c5d-30d77220248d" providerId="ADAL" clId="{C3E4E0E9-1565-4A5B-8D6F-BE37D133A146}" dt="2023-10-03T17:38:21.090" v="116" actId="14100"/>
          <ac:spMkLst>
            <pc:docMk/>
            <pc:sldMk cId="0" sldId="256"/>
            <ac:spMk id="177" creationId="{00000000-0000-0000-0000-000000000000}"/>
          </ac:spMkLst>
        </pc:spChg>
        <pc:graphicFrameChg chg="add del mod">
          <ac:chgData name="Muhammad Jauhar Hakim" userId="43f3d878-74cc-4245-9c5d-30d77220248d" providerId="ADAL" clId="{C3E4E0E9-1565-4A5B-8D6F-BE37D133A146}" dt="2023-10-03T17:39:23.059" v="133" actId="21"/>
          <ac:graphicFrameMkLst>
            <pc:docMk/>
            <pc:sldMk cId="0" sldId="256"/>
            <ac:graphicFrameMk id="3" creationId="{1D1C263A-5533-4219-5522-745340B4CE23}"/>
          </ac:graphicFrameMkLst>
        </pc:graphicFrameChg>
        <pc:graphicFrameChg chg="add del mod">
          <ac:chgData name="Muhammad Jauhar Hakim" userId="43f3d878-74cc-4245-9c5d-30d77220248d" providerId="ADAL" clId="{C3E4E0E9-1565-4A5B-8D6F-BE37D133A146}" dt="2023-10-03T17:39:13.528" v="130" actId="21"/>
          <ac:graphicFrameMkLst>
            <pc:docMk/>
            <pc:sldMk cId="0" sldId="256"/>
            <ac:graphicFrameMk id="4" creationId="{56A96557-9202-B45C-C989-F935DE472329}"/>
          </ac:graphicFrameMkLst>
        </pc:graphicFrameChg>
      </pc:sldChg>
      <pc:sldChg chg="add del ord">
        <pc:chgData name="Muhammad Jauhar Hakim" userId="43f3d878-74cc-4245-9c5d-30d77220248d" providerId="ADAL" clId="{C3E4E0E9-1565-4A5B-8D6F-BE37D133A146}" dt="2023-10-04T13:54:13.402" v="2250" actId="47"/>
        <pc:sldMkLst>
          <pc:docMk/>
          <pc:sldMk cId="0" sldId="257"/>
        </pc:sldMkLst>
      </pc:sldChg>
      <pc:sldChg chg="add del">
        <pc:chgData name="Muhammad Jauhar Hakim" userId="43f3d878-74cc-4245-9c5d-30d77220248d" providerId="ADAL" clId="{C3E4E0E9-1565-4A5B-8D6F-BE37D133A146}" dt="2023-10-04T13:54:13.402" v="2250" actId="47"/>
        <pc:sldMkLst>
          <pc:docMk/>
          <pc:sldMk cId="0" sldId="258"/>
        </pc:sldMkLst>
      </pc:sldChg>
      <pc:sldChg chg="add del">
        <pc:chgData name="Muhammad Jauhar Hakim" userId="43f3d878-74cc-4245-9c5d-30d77220248d" providerId="ADAL" clId="{C3E4E0E9-1565-4A5B-8D6F-BE37D133A146}" dt="2023-10-04T13:54:13.402" v="2250" actId="47"/>
        <pc:sldMkLst>
          <pc:docMk/>
          <pc:sldMk cId="0" sldId="259"/>
        </pc:sldMkLst>
      </pc:sldChg>
      <pc:sldChg chg="modSp mod ord modNotes">
        <pc:chgData name="Muhammad Jauhar Hakim" userId="43f3d878-74cc-4245-9c5d-30d77220248d" providerId="ADAL" clId="{C3E4E0E9-1565-4A5B-8D6F-BE37D133A146}" dt="2023-10-03T17:32:21.160" v="62" actId="1076"/>
        <pc:sldMkLst>
          <pc:docMk/>
          <pc:sldMk cId="0" sldId="260"/>
        </pc:sldMkLst>
        <pc:spChg chg="mod">
          <ac:chgData name="Muhammad Jauhar Hakim" userId="43f3d878-74cc-4245-9c5d-30d77220248d" providerId="ADAL" clId="{C3E4E0E9-1565-4A5B-8D6F-BE37D133A146}" dt="2023-10-03T17:32:21.160" v="62" actId="1076"/>
          <ac:spMkLst>
            <pc:docMk/>
            <pc:sldMk cId="0" sldId="260"/>
            <ac:spMk id="216" creationId="{00000000-0000-0000-0000-000000000000}"/>
          </ac:spMkLst>
        </pc:spChg>
        <pc:spChg chg="mod">
          <ac:chgData name="Muhammad Jauhar Hakim" userId="43f3d878-74cc-4245-9c5d-30d77220248d" providerId="ADAL" clId="{C3E4E0E9-1565-4A5B-8D6F-BE37D133A146}" dt="2023-10-03T17:32:18.935" v="61" actId="1076"/>
          <ac:spMkLst>
            <pc:docMk/>
            <pc:sldMk cId="0" sldId="260"/>
            <ac:spMk id="217" creationId="{00000000-0000-0000-0000-000000000000}"/>
          </ac:spMkLst>
        </pc:spChg>
      </pc:sldChg>
      <pc:sldChg chg="add del">
        <pc:chgData name="Muhammad Jauhar Hakim" userId="43f3d878-74cc-4245-9c5d-30d77220248d" providerId="ADAL" clId="{C3E4E0E9-1565-4A5B-8D6F-BE37D133A146}" dt="2023-10-04T13:54:13.402" v="2250" actId="47"/>
        <pc:sldMkLst>
          <pc:docMk/>
          <pc:sldMk cId="0" sldId="261"/>
        </pc:sldMkLst>
      </pc:sldChg>
      <pc:sldChg chg="add del">
        <pc:chgData name="Muhammad Jauhar Hakim" userId="43f3d878-74cc-4245-9c5d-30d77220248d" providerId="ADAL" clId="{C3E4E0E9-1565-4A5B-8D6F-BE37D133A146}" dt="2023-10-04T13:54:13.402" v="2250" actId="47"/>
        <pc:sldMkLst>
          <pc:docMk/>
          <pc:sldMk cId="0" sldId="262"/>
        </pc:sldMkLst>
      </pc:sldChg>
      <pc:sldChg chg="add del">
        <pc:chgData name="Muhammad Jauhar Hakim" userId="43f3d878-74cc-4245-9c5d-30d77220248d" providerId="ADAL" clId="{C3E4E0E9-1565-4A5B-8D6F-BE37D133A146}" dt="2023-10-04T13:54:13.402" v="2250" actId="47"/>
        <pc:sldMkLst>
          <pc:docMk/>
          <pc:sldMk cId="0" sldId="263"/>
        </pc:sldMkLst>
      </pc:sldChg>
      <pc:sldChg chg="add del">
        <pc:chgData name="Muhammad Jauhar Hakim" userId="43f3d878-74cc-4245-9c5d-30d77220248d" providerId="ADAL" clId="{C3E4E0E9-1565-4A5B-8D6F-BE37D133A146}" dt="2023-10-04T13:54:13.402" v="2250" actId="47"/>
        <pc:sldMkLst>
          <pc:docMk/>
          <pc:sldMk cId="0" sldId="264"/>
        </pc:sldMkLst>
      </pc:sldChg>
      <pc:sldChg chg="add del">
        <pc:chgData name="Muhammad Jauhar Hakim" userId="43f3d878-74cc-4245-9c5d-30d77220248d" providerId="ADAL" clId="{C3E4E0E9-1565-4A5B-8D6F-BE37D133A146}" dt="2023-10-04T13:54:13.402" v="2250" actId="47"/>
        <pc:sldMkLst>
          <pc:docMk/>
          <pc:sldMk cId="0" sldId="265"/>
        </pc:sldMkLst>
      </pc:sldChg>
      <pc:sldChg chg="add del">
        <pc:chgData name="Muhammad Jauhar Hakim" userId="43f3d878-74cc-4245-9c5d-30d77220248d" providerId="ADAL" clId="{C3E4E0E9-1565-4A5B-8D6F-BE37D133A146}" dt="2023-10-04T13:54:13.402" v="2250" actId="47"/>
        <pc:sldMkLst>
          <pc:docMk/>
          <pc:sldMk cId="0" sldId="266"/>
        </pc:sldMkLst>
      </pc:sldChg>
      <pc:sldChg chg="add del">
        <pc:chgData name="Muhammad Jauhar Hakim" userId="43f3d878-74cc-4245-9c5d-30d77220248d" providerId="ADAL" clId="{C3E4E0E9-1565-4A5B-8D6F-BE37D133A146}" dt="2023-10-04T13:54:13.402" v="2250" actId="47"/>
        <pc:sldMkLst>
          <pc:docMk/>
          <pc:sldMk cId="0" sldId="267"/>
        </pc:sldMkLst>
      </pc:sldChg>
      <pc:sldChg chg="add del">
        <pc:chgData name="Muhammad Jauhar Hakim" userId="43f3d878-74cc-4245-9c5d-30d77220248d" providerId="ADAL" clId="{C3E4E0E9-1565-4A5B-8D6F-BE37D133A146}" dt="2023-10-04T13:54:13.402" v="2250" actId="47"/>
        <pc:sldMkLst>
          <pc:docMk/>
          <pc:sldMk cId="0" sldId="268"/>
        </pc:sldMkLst>
      </pc:sldChg>
      <pc:sldChg chg="add del">
        <pc:chgData name="Muhammad Jauhar Hakim" userId="43f3d878-74cc-4245-9c5d-30d77220248d" providerId="ADAL" clId="{C3E4E0E9-1565-4A5B-8D6F-BE37D133A146}" dt="2023-10-04T13:54:13.402" v="2250" actId="47"/>
        <pc:sldMkLst>
          <pc:docMk/>
          <pc:sldMk cId="0" sldId="269"/>
        </pc:sldMkLst>
      </pc:sldChg>
      <pc:sldChg chg="add del">
        <pc:chgData name="Muhammad Jauhar Hakim" userId="43f3d878-74cc-4245-9c5d-30d77220248d" providerId="ADAL" clId="{C3E4E0E9-1565-4A5B-8D6F-BE37D133A146}" dt="2023-10-04T13:54:13.402" v="2250" actId="47"/>
        <pc:sldMkLst>
          <pc:docMk/>
          <pc:sldMk cId="0" sldId="270"/>
        </pc:sldMkLst>
      </pc:sldChg>
      <pc:sldChg chg="add del">
        <pc:chgData name="Muhammad Jauhar Hakim" userId="43f3d878-74cc-4245-9c5d-30d77220248d" providerId="ADAL" clId="{C3E4E0E9-1565-4A5B-8D6F-BE37D133A146}" dt="2023-10-04T13:54:13.402" v="2250" actId="47"/>
        <pc:sldMkLst>
          <pc:docMk/>
          <pc:sldMk cId="0" sldId="271"/>
        </pc:sldMkLst>
      </pc:sldChg>
      <pc:sldChg chg="add del">
        <pc:chgData name="Muhammad Jauhar Hakim" userId="43f3d878-74cc-4245-9c5d-30d77220248d" providerId="ADAL" clId="{C3E4E0E9-1565-4A5B-8D6F-BE37D133A146}" dt="2023-10-04T13:54:13.402" v="2250" actId="47"/>
        <pc:sldMkLst>
          <pc:docMk/>
          <pc:sldMk cId="0" sldId="272"/>
        </pc:sldMkLst>
      </pc:sldChg>
      <pc:sldChg chg="add del">
        <pc:chgData name="Muhammad Jauhar Hakim" userId="43f3d878-74cc-4245-9c5d-30d77220248d" providerId="ADAL" clId="{C3E4E0E9-1565-4A5B-8D6F-BE37D133A146}" dt="2023-10-04T13:54:13.402" v="2250" actId="47"/>
        <pc:sldMkLst>
          <pc:docMk/>
          <pc:sldMk cId="0" sldId="273"/>
        </pc:sldMkLst>
      </pc:sldChg>
      <pc:sldChg chg="add del">
        <pc:chgData name="Muhammad Jauhar Hakim" userId="43f3d878-74cc-4245-9c5d-30d77220248d" providerId="ADAL" clId="{C3E4E0E9-1565-4A5B-8D6F-BE37D133A146}" dt="2023-10-04T13:54:13.402" v="2250" actId="47"/>
        <pc:sldMkLst>
          <pc:docMk/>
          <pc:sldMk cId="0" sldId="274"/>
        </pc:sldMkLst>
      </pc:sldChg>
      <pc:sldChg chg="add del">
        <pc:chgData name="Muhammad Jauhar Hakim" userId="43f3d878-74cc-4245-9c5d-30d77220248d" providerId="ADAL" clId="{C3E4E0E9-1565-4A5B-8D6F-BE37D133A146}" dt="2023-10-04T13:54:13.402" v="2250" actId="47"/>
        <pc:sldMkLst>
          <pc:docMk/>
          <pc:sldMk cId="0" sldId="275"/>
        </pc:sldMkLst>
      </pc:sldChg>
      <pc:sldChg chg="add del">
        <pc:chgData name="Muhammad Jauhar Hakim" userId="43f3d878-74cc-4245-9c5d-30d77220248d" providerId="ADAL" clId="{C3E4E0E9-1565-4A5B-8D6F-BE37D133A146}" dt="2023-10-04T13:54:13.402" v="2250" actId="47"/>
        <pc:sldMkLst>
          <pc:docMk/>
          <pc:sldMk cId="0" sldId="276"/>
        </pc:sldMkLst>
      </pc:sldChg>
      <pc:sldChg chg="add del">
        <pc:chgData name="Muhammad Jauhar Hakim" userId="43f3d878-74cc-4245-9c5d-30d77220248d" providerId="ADAL" clId="{C3E4E0E9-1565-4A5B-8D6F-BE37D133A146}" dt="2023-10-04T13:54:13.402" v="2250" actId="47"/>
        <pc:sldMkLst>
          <pc:docMk/>
          <pc:sldMk cId="0" sldId="277"/>
        </pc:sldMkLst>
      </pc:sldChg>
      <pc:sldChg chg="add del">
        <pc:chgData name="Muhammad Jauhar Hakim" userId="43f3d878-74cc-4245-9c5d-30d77220248d" providerId="ADAL" clId="{C3E4E0E9-1565-4A5B-8D6F-BE37D133A146}" dt="2023-10-04T13:54:13.402" v="2250" actId="47"/>
        <pc:sldMkLst>
          <pc:docMk/>
          <pc:sldMk cId="0" sldId="278"/>
        </pc:sldMkLst>
      </pc:sldChg>
      <pc:sldChg chg="add del">
        <pc:chgData name="Muhammad Jauhar Hakim" userId="43f3d878-74cc-4245-9c5d-30d77220248d" providerId="ADAL" clId="{C3E4E0E9-1565-4A5B-8D6F-BE37D133A146}" dt="2023-10-04T13:54:13.402" v="2250" actId="47"/>
        <pc:sldMkLst>
          <pc:docMk/>
          <pc:sldMk cId="0" sldId="279"/>
        </pc:sldMkLst>
      </pc:sldChg>
      <pc:sldChg chg="add del">
        <pc:chgData name="Muhammad Jauhar Hakim" userId="43f3d878-74cc-4245-9c5d-30d77220248d" providerId="ADAL" clId="{C3E4E0E9-1565-4A5B-8D6F-BE37D133A146}" dt="2023-10-04T13:54:13.402" v="2250" actId="47"/>
        <pc:sldMkLst>
          <pc:docMk/>
          <pc:sldMk cId="0" sldId="280"/>
        </pc:sldMkLst>
      </pc:sldChg>
      <pc:sldChg chg="add del">
        <pc:chgData name="Muhammad Jauhar Hakim" userId="43f3d878-74cc-4245-9c5d-30d77220248d" providerId="ADAL" clId="{C3E4E0E9-1565-4A5B-8D6F-BE37D133A146}" dt="2023-10-04T13:54:13.402" v="2250" actId="47"/>
        <pc:sldMkLst>
          <pc:docMk/>
          <pc:sldMk cId="0" sldId="281"/>
        </pc:sldMkLst>
      </pc:sldChg>
      <pc:sldChg chg="add del">
        <pc:chgData name="Muhammad Jauhar Hakim" userId="43f3d878-74cc-4245-9c5d-30d77220248d" providerId="ADAL" clId="{C3E4E0E9-1565-4A5B-8D6F-BE37D133A146}" dt="2023-10-04T13:54:13.402" v="2250" actId="47"/>
        <pc:sldMkLst>
          <pc:docMk/>
          <pc:sldMk cId="0" sldId="282"/>
        </pc:sldMkLst>
      </pc:sldChg>
      <pc:sldChg chg="add del">
        <pc:chgData name="Muhammad Jauhar Hakim" userId="43f3d878-74cc-4245-9c5d-30d77220248d" providerId="ADAL" clId="{C3E4E0E9-1565-4A5B-8D6F-BE37D133A146}" dt="2023-10-04T13:54:13.402" v="2250" actId="47"/>
        <pc:sldMkLst>
          <pc:docMk/>
          <pc:sldMk cId="0" sldId="283"/>
        </pc:sldMkLst>
      </pc:sldChg>
      <pc:sldChg chg="add del">
        <pc:chgData name="Muhammad Jauhar Hakim" userId="43f3d878-74cc-4245-9c5d-30d77220248d" providerId="ADAL" clId="{C3E4E0E9-1565-4A5B-8D6F-BE37D133A146}" dt="2023-10-04T13:54:13.402" v="2250" actId="47"/>
        <pc:sldMkLst>
          <pc:docMk/>
          <pc:sldMk cId="0" sldId="284"/>
        </pc:sldMkLst>
      </pc:sldChg>
      <pc:sldChg chg="add del">
        <pc:chgData name="Muhammad Jauhar Hakim" userId="43f3d878-74cc-4245-9c5d-30d77220248d" providerId="ADAL" clId="{C3E4E0E9-1565-4A5B-8D6F-BE37D133A146}" dt="2023-10-04T13:54:13.402" v="2250" actId="47"/>
        <pc:sldMkLst>
          <pc:docMk/>
          <pc:sldMk cId="0" sldId="285"/>
        </pc:sldMkLst>
      </pc:sldChg>
      <pc:sldChg chg="add del">
        <pc:chgData name="Muhammad Jauhar Hakim" userId="43f3d878-74cc-4245-9c5d-30d77220248d" providerId="ADAL" clId="{C3E4E0E9-1565-4A5B-8D6F-BE37D133A146}" dt="2023-10-04T13:54:13.402" v="2250" actId="47"/>
        <pc:sldMkLst>
          <pc:docMk/>
          <pc:sldMk cId="0" sldId="286"/>
        </pc:sldMkLst>
      </pc:sldChg>
      <pc:sldChg chg="add del">
        <pc:chgData name="Muhammad Jauhar Hakim" userId="43f3d878-74cc-4245-9c5d-30d77220248d" providerId="ADAL" clId="{C3E4E0E9-1565-4A5B-8D6F-BE37D133A146}" dt="2023-10-04T13:54:13.402" v="2250" actId="47"/>
        <pc:sldMkLst>
          <pc:docMk/>
          <pc:sldMk cId="0" sldId="287"/>
        </pc:sldMkLst>
      </pc:sldChg>
      <pc:sldChg chg="add del">
        <pc:chgData name="Muhammad Jauhar Hakim" userId="43f3d878-74cc-4245-9c5d-30d77220248d" providerId="ADAL" clId="{C3E4E0E9-1565-4A5B-8D6F-BE37D133A146}" dt="2023-10-04T13:54:13.402" v="2250" actId="47"/>
        <pc:sldMkLst>
          <pc:docMk/>
          <pc:sldMk cId="0" sldId="288"/>
        </pc:sldMkLst>
      </pc:sldChg>
      <pc:sldChg chg="add del">
        <pc:chgData name="Muhammad Jauhar Hakim" userId="43f3d878-74cc-4245-9c5d-30d77220248d" providerId="ADAL" clId="{C3E4E0E9-1565-4A5B-8D6F-BE37D133A146}" dt="2023-10-04T13:54:13.402" v="2250" actId="47"/>
        <pc:sldMkLst>
          <pc:docMk/>
          <pc:sldMk cId="0" sldId="289"/>
        </pc:sldMkLst>
      </pc:sldChg>
      <pc:sldChg chg="add del">
        <pc:chgData name="Muhammad Jauhar Hakim" userId="43f3d878-74cc-4245-9c5d-30d77220248d" providerId="ADAL" clId="{C3E4E0E9-1565-4A5B-8D6F-BE37D133A146}" dt="2023-10-04T13:54:13.402" v="2250" actId="47"/>
        <pc:sldMkLst>
          <pc:docMk/>
          <pc:sldMk cId="0" sldId="290"/>
        </pc:sldMkLst>
      </pc:sldChg>
      <pc:sldChg chg="add del">
        <pc:chgData name="Muhammad Jauhar Hakim" userId="43f3d878-74cc-4245-9c5d-30d77220248d" providerId="ADAL" clId="{C3E4E0E9-1565-4A5B-8D6F-BE37D133A146}" dt="2023-10-04T13:54:13.402" v="2250" actId="47"/>
        <pc:sldMkLst>
          <pc:docMk/>
          <pc:sldMk cId="0" sldId="291"/>
        </pc:sldMkLst>
      </pc:sldChg>
      <pc:sldChg chg="add del">
        <pc:chgData name="Muhammad Jauhar Hakim" userId="43f3d878-74cc-4245-9c5d-30d77220248d" providerId="ADAL" clId="{C3E4E0E9-1565-4A5B-8D6F-BE37D133A146}" dt="2023-10-04T13:54:13.402" v="2250" actId="47"/>
        <pc:sldMkLst>
          <pc:docMk/>
          <pc:sldMk cId="0" sldId="292"/>
        </pc:sldMkLst>
      </pc:sldChg>
      <pc:sldChg chg="add del">
        <pc:chgData name="Muhammad Jauhar Hakim" userId="43f3d878-74cc-4245-9c5d-30d77220248d" providerId="ADAL" clId="{C3E4E0E9-1565-4A5B-8D6F-BE37D133A146}" dt="2023-10-04T13:54:13.402" v="2250" actId="47"/>
        <pc:sldMkLst>
          <pc:docMk/>
          <pc:sldMk cId="0" sldId="293"/>
        </pc:sldMkLst>
      </pc:sldChg>
      <pc:sldChg chg="add del">
        <pc:chgData name="Muhammad Jauhar Hakim" userId="43f3d878-74cc-4245-9c5d-30d77220248d" providerId="ADAL" clId="{C3E4E0E9-1565-4A5B-8D6F-BE37D133A146}" dt="2023-10-04T13:54:13.402" v="2250" actId="47"/>
        <pc:sldMkLst>
          <pc:docMk/>
          <pc:sldMk cId="0" sldId="294"/>
        </pc:sldMkLst>
      </pc:sldChg>
      <pc:sldChg chg="add del">
        <pc:chgData name="Muhammad Jauhar Hakim" userId="43f3d878-74cc-4245-9c5d-30d77220248d" providerId="ADAL" clId="{C3E4E0E9-1565-4A5B-8D6F-BE37D133A146}" dt="2023-10-04T13:54:13.402" v="2250" actId="47"/>
        <pc:sldMkLst>
          <pc:docMk/>
          <pc:sldMk cId="0" sldId="295"/>
        </pc:sldMkLst>
      </pc:sldChg>
      <pc:sldChg chg="addSp modSp new mod">
        <pc:chgData name="Muhammad Jauhar Hakim" userId="43f3d878-74cc-4245-9c5d-30d77220248d" providerId="ADAL" clId="{C3E4E0E9-1565-4A5B-8D6F-BE37D133A146}" dt="2023-10-03T17:35:01.099" v="107" actId="1582"/>
        <pc:sldMkLst>
          <pc:docMk/>
          <pc:sldMk cId="3269105319" sldId="296"/>
        </pc:sldMkLst>
        <pc:spChg chg="mod">
          <ac:chgData name="Muhammad Jauhar Hakim" userId="43f3d878-74cc-4245-9c5d-30d77220248d" providerId="ADAL" clId="{C3E4E0E9-1565-4A5B-8D6F-BE37D133A146}" dt="2023-10-03T17:32:46.734" v="99" actId="20577"/>
          <ac:spMkLst>
            <pc:docMk/>
            <pc:sldMk cId="3269105319" sldId="296"/>
            <ac:spMk id="2" creationId="{4634654A-D90B-B5CA-34E6-41FA612A968D}"/>
          </ac:spMkLst>
        </pc:spChg>
        <pc:picChg chg="add mod">
          <ac:chgData name="Muhammad Jauhar Hakim" userId="43f3d878-74cc-4245-9c5d-30d77220248d" providerId="ADAL" clId="{C3E4E0E9-1565-4A5B-8D6F-BE37D133A146}" dt="2023-10-03T17:35:01.099" v="107" actId="1582"/>
          <ac:picMkLst>
            <pc:docMk/>
            <pc:sldMk cId="3269105319" sldId="296"/>
            <ac:picMk id="4" creationId="{BB4995F0-5427-EBBA-614D-0E606BA7716C}"/>
          </ac:picMkLst>
        </pc:picChg>
      </pc:sldChg>
      <pc:sldChg chg="addSp delSp modSp add mod">
        <pc:chgData name="Muhammad Jauhar Hakim" userId="43f3d878-74cc-4245-9c5d-30d77220248d" providerId="ADAL" clId="{C3E4E0E9-1565-4A5B-8D6F-BE37D133A146}" dt="2023-10-03T17:40:53.857" v="148" actId="1582"/>
        <pc:sldMkLst>
          <pc:docMk/>
          <pc:sldMk cId="377568789" sldId="297"/>
        </pc:sldMkLst>
        <pc:spChg chg="mod">
          <ac:chgData name="Muhammad Jauhar Hakim" userId="43f3d878-74cc-4245-9c5d-30d77220248d" providerId="ADAL" clId="{C3E4E0E9-1565-4A5B-8D6F-BE37D133A146}" dt="2023-10-03T17:39:56.517" v="142" actId="20577"/>
          <ac:spMkLst>
            <pc:docMk/>
            <pc:sldMk cId="377568789" sldId="297"/>
            <ac:spMk id="2" creationId="{4634654A-D90B-B5CA-34E6-41FA612A968D}"/>
          </ac:spMkLst>
        </pc:spChg>
        <pc:picChg chg="del">
          <ac:chgData name="Muhammad Jauhar Hakim" userId="43f3d878-74cc-4245-9c5d-30d77220248d" providerId="ADAL" clId="{C3E4E0E9-1565-4A5B-8D6F-BE37D133A146}" dt="2023-10-03T17:39:59.817" v="143" actId="478"/>
          <ac:picMkLst>
            <pc:docMk/>
            <pc:sldMk cId="377568789" sldId="297"/>
            <ac:picMk id="4" creationId="{BB4995F0-5427-EBBA-614D-0E606BA7716C}"/>
          </ac:picMkLst>
        </pc:picChg>
        <pc:picChg chg="add mod">
          <ac:chgData name="Muhammad Jauhar Hakim" userId="43f3d878-74cc-4245-9c5d-30d77220248d" providerId="ADAL" clId="{C3E4E0E9-1565-4A5B-8D6F-BE37D133A146}" dt="2023-10-03T17:40:53.857" v="148" actId="1582"/>
          <ac:picMkLst>
            <pc:docMk/>
            <pc:sldMk cId="377568789" sldId="297"/>
            <ac:picMk id="5" creationId="{A2091063-7CE0-9E64-241C-5C316D3F432E}"/>
          </ac:picMkLst>
        </pc:picChg>
      </pc:sldChg>
      <pc:sldChg chg="modSp new mod">
        <pc:chgData name="Muhammad Jauhar Hakim" userId="43f3d878-74cc-4245-9c5d-30d77220248d" providerId="ADAL" clId="{C3E4E0E9-1565-4A5B-8D6F-BE37D133A146}" dt="2023-10-04T10:28:52.243" v="1624" actId="20577"/>
        <pc:sldMkLst>
          <pc:docMk/>
          <pc:sldMk cId="1110543936" sldId="298"/>
        </pc:sldMkLst>
        <pc:spChg chg="mod">
          <ac:chgData name="Muhammad Jauhar Hakim" userId="43f3d878-74cc-4245-9c5d-30d77220248d" providerId="ADAL" clId="{C3E4E0E9-1565-4A5B-8D6F-BE37D133A146}" dt="2023-10-03T17:42:18.443" v="198" actId="20577"/>
          <ac:spMkLst>
            <pc:docMk/>
            <pc:sldMk cId="1110543936" sldId="298"/>
            <ac:spMk id="2" creationId="{C6A55597-745F-8B4E-6606-C919357D1B30}"/>
          </ac:spMkLst>
        </pc:spChg>
        <pc:spChg chg="mod">
          <ac:chgData name="Muhammad Jauhar Hakim" userId="43f3d878-74cc-4245-9c5d-30d77220248d" providerId="ADAL" clId="{C3E4E0E9-1565-4A5B-8D6F-BE37D133A146}" dt="2023-10-04T10:28:52.243" v="1624" actId="20577"/>
          <ac:spMkLst>
            <pc:docMk/>
            <pc:sldMk cId="1110543936" sldId="298"/>
            <ac:spMk id="3" creationId="{119A86A6-15C7-A12A-7AA9-FC9B71ABFEF5}"/>
          </ac:spMkLst>
        </pc:spChg>
      </pc:sldChg>
      <pc:sldChg chg="addSp delSp modSp new mod">
        <pc:chgData name="Muhammad Jauhar Hakim" userId="43f3d878-74cc-4245-9c5d-30d77220248d" providerId="ADAL" clId="{C3E4E0E9-1565-4A5B-8D6F-BE37D133A146}" dt="2023-10-03T17:51:43.094" v="702" actId="20577"/>
        <pc:sldMkLst>
          <pc:docMk/>
          <pc:sldMk cId="1224687332" sldId="299"/>
        </pc:sldMkLst>
        <pc:spChg chg="del">
          <ac:chgData name="Muhammad Jauhar Hakim" userId="43f3d878-74cc-4245-9c5d-30d77220248d" providerId="ADAL" clId="{C3E4E0E9-1565-4A5B-8D6F-BE37D133A146}" dt="2023-10-03T17:44:58.297" v="424" actId="478"/>
          <ac:spMkLst>
            <pc:docMk/>
            <pc:sldMk cId="1224687332" sldId="299"/>
            <ac:spMk id="2" creationId="{8EA34461-16F8-18CD-401D-CFC0C405384A}"/>
          </ac:spMkLst>
        </pc:spChg>
        <pc:spChg chg="del">
          <ac:chgData name="Muhammad Jauhar Hakim" userId="43f3d878-74cc-4245-9c5d-30d77220248d" providerId="ADAL" clId="{C3E4E0E9-1565-4A5B-8D6F-BE37D133A146}" dt="2023-10-03T17:44:59.294" v="425" actId="478"/>
          <ac:spMkLst>
            <pc:docMk/>
            <pc:sldMk cId="1224687332" sldId="299"/>
            <ac:spMk id="3" creationId="{C9001728-CD9D-6EF7-912C-EEB22D3BE3A1}"/>
          </ac:spMkLst>
        </pc:spChg>
        <pc:spChg chg="del mod">
          <ac:chgData name="Muhammad Jauhar Hakim" userId="43f3d878-74cc-4245-9c5d-30d77220248d" providerId="ADAL" clId="{C3E4E0E9-1565-4A5B-8D6F-BE37D133A146}" dt="2023-10-03T17:46:57.603" v="521" actId="478"/>
          <ac:spMkLst>
            <pc:docMk/>
            <pc:sldMk cId="1224687332" sldId="299"/>
            <ac:spMk id="4" creationId="{576D5E5F-F57B-F9A3-814B-23AA99D2C725}"/>
          </ac:spMkLst>
        </pc:spChg>
        <pc:spChg chg="add mod">
          <ac:chgData name="Muhammad Jauhar Hakim" userId="43f3d878-74cc-4245-9c5d-30d77220248d" providerId="ADAL" clId="{C3E4E0E9-1565-4A5B-8D6F-BE37D133A146}" dt="2023-10-03T17:46:30.516" v="518" actId="20577"/>
          <ac:spMkLst>
            <pc:docMk/>
            <pc:sldMk cId="1224687332" sldId="299"/>
            <ac:spMk id="5" creationId="{F0262D6E-BE9E-888D-582A-5E1075438DE5}"/>
          </ac:spMkLst>
        </pc:spChg>
        <pc:spChg chg="add del">
          <ac:chgData name="Muhammad Jauhar Hakim" userId="43f3d878-74cc-4245-9c5d-30d77220248d" providerId="ADAL" clId="{C3E4E0E9-1565-4A5B-8D6F-BE37D133A146}" dt="2023-10-03T17:45:33.079" v="480" actId="478"/>
          <ac:spMkLst>
            <pc:docMk/>
            <pc:sldMk cId="1224687332" sldId="299"/>
            <ac:spMk id="7" creationId="{0EF0899F-35FC-C6E2-D275-170632DED6A5}"/>
          </ac:spMkLst>
        </pc:spChg>
        <pc:spChg chg="add mod">
          <ac:chgData name="Muhammad Jauhar Hakim" userId="43f3d878-74cc-4245-9c5d-30d77220248d" providerId="ADAL" clId="{C3E4E0E9-1565-4A5B-8D6F-BE37D133A146}" dt="2023-10-03T17:51:43.094" v="702" actId="20577"/>
          <ac:spMkLst>
            <pc:docMk/>
            <pc:sldMk cId="1224687332" sldId="299"/>
            <ac:spMk id="10" creationId="{432E4454-9601-54E0-C79C-0B24FBA6A57E}"/>
          </ac:spMkLst>
        </pc:spChg>
        <pc:picChg chg="add mod modCrop">
          <ac:chgData name="Muhammad Jauhar Hakim" userId="43f3d878-74cc-4245-9c5d-30d77220248d" providerId="ADAL" clId="{C3E4E0E9-1565-4A5B-8D6F-BE37D133A146}" dt="2023-10-03T17:48:34.357" v="537" actId="1076"/>
          <ac:picMkLst>
            <pc:docMk/>
            <pc:sldMk cId="1224687332" sldId="299"/>
            <ac:picMk id="9" creationId="{DECAC6ED-4BC0-83A7-0B88-EFC40AEDE6DE}"/>
          </ac:picMkLst>
        </pc:picChg>
      </pc:sldChg>
      <pc:sldChg chg="add del">
        <pc:chgData name="Muhammad Jauhar Hakim" userId="43f3d878-74cc-4245-9c5d-30d77220248d" providerId="ADAL" clId="{C3E4E0E9-1565-4A5B-8D6F-BE37D133A146}" dt="2023-10-03T17:50:17.905" v="630" actId="47"/>
        <pc:sldMkLst>
          <pc:docMk/>
          <pc:sldMk cId="3927610076" sldId="300"/>
        </pc:sldMkLst>
      </pc:sldChg>
      <pc:sldChg chg="modSp add mod ord">
        <pc:chgData name="Muhammad Jauhar Hakim" userId="43f3d878-74cc-4245-9c5d-30d77220248d" providerId="ADAL" clId="{C3E4E0E9-1565-4A5B-8D6F-BE37D133A146}" dt="2023-10-03T17:53:56.404" v="773" actId="20577"/>
        <pc:sldMkLst>
          <pc:docMk/>
          <pc:sldMk cId="3964813755" sldId="300"/>
        </pc:sldMkLst>
        <pc:spChg chg="mod">
          <ac:chgData name="Muhammad Jauhar Hakim" userId="43f3d878-74cc-4245-9c5d-30d77220248d" providerId="ADAL" clId="{C3E4E0E9-1565-4A5B-8D6F-BE37D133A146}" dt="2023-10-03T17:53:56.404" v="773" actId="20577"/>
          <ac:spMkLst>
            <pc:docMk/>
            <pc:sldMk cId="3964813755" sldId="300"/>
            <ac:spMk id="5" creationId="{F0262D6E-BE9E-888D-582A-5E1075438DE5}"/>
          </ac:spMkLst>
        </pc:spChg>
        <pc:spChg chg="mod">
          <ac:chgData name="Muhammad Jauhar Hakim" userId="43f3d878-74cc-4245-9c5d-30d77220248d" providerId="ADAL" clId="{C3E4E0E9-1565-4A5B-8D6F-BE37D133A146}" dt="2023-10-03T17:53:25.830" v="759" actId="20577"/>
          <ac:spMkLst>
            <pc:docMk/>
            <pc:sldMk cId="3964813755" sldId="300"/>
            <ac:spMk id="10" creationId="{432E4454-9601-54E0-C79C-0B24FBA6A57E}"/>
          </ac:spMkLst>
        </pc:spChg>
        <pc:picChg chg="mod modCrop">
          <ac:chgData name="Muhammad Jauhar Hakim" userId="43f3d878-74cc-4245-9c5d-30d77220248d" providerId="ADAL" clId="{C3E4E0E9-1565-4A5B-8D6F-BE37D133A146}" dt="2023-10-03T17:53:15.434" v="751" actId="1076"/>
          <ac:picMkLst>
            <pc:docMk/>
            <pc:sldMk cId="3964813755" sldId="300"/>
            <ac:picMk id="9" creationId="{DECAC6ED-4BC0-83A7-0B88-EFC40AEDE6DE}"/>
          </ac:picMkLst>
        </pc:picChg>
      </pc:sldChg>
      <pc:sldChg chg="modSp add mod">
        <pc:chgData name="Muhammad Jauhar Hakim" userId="43f3d878-74cc-4245-9c5d-30d77220248d" providerId="ADAL" clId="{C3E4E0E9-1565-4A5B-8D6F-BE37D133A146}" dt="2023-10-03T17:53:51.104" v="767" actId="20577"/>
        <pc:sldMkLst>
          <pc:docMk/>
          <pc:sldMk cId="1465512843" sldId="301"/>
        </pc:sldMkLst>
        <pc:spChg chg="mod">
          <ac:chgData name="Muhammad Jauhar Hakim" userId="43f3d878-74cc-4245-9c5d-30d77220248d" providerId="ADAL" clId="{C3E4E0E9-1565-4A5B-8D6F-BE37D133A146}" dt="2023-10-03T17:53:51.104" v="767" actId="20577"/>
          <ac:spMkLst>
            <pc:docMk/>
            <pc:sldMk cId="1465512843" sldId="301"/>
            <ac:spMk id="5" creationId="{F0262D6E-BE9E-888D-582A-5E1075438DE5}"/>
          </ac:spMkLst>
        </pc:spChg>
      </pc:sldChg>
      <pc:sldChg chg="new del">
        <pc:chgData name="Muhammad Jauhar Hakim" userId="43f3d878-74cc-4245-9c5d-30d77220248d" providerId="ADAL" clId="{C3E4E0E9-1565-4A5B-8D6F-BE37D133A146}" dt="2023-10-03T17:48:53.914" v="541" actId="47"/>
        <pc:sldMkLst>
          <pc:docMk/>
          <pc:sldMk cId="1742689992" sldId="301"/>
        </pc:sldMkLst>
      </pc:sldChg>
      <pc:sldChg chg="modSp add mod">
        <pc:chgData name="Muhammad Jauhar Hakim" userId="43f3d878-74cc-4245-9c5d-30d77220248d" providerId="ADAL" clId="{C3E4E0E9-1565-4A5B-8D6F-BE37D133A146}" dt="2023-10-03T17:54:59.364" v="804" actId="20577"/>
        <pc:sldMkLst>
          <pc:docMk/>
          <pc:sldMk cId="752613856" sldId="302"/>
        </pc:sldMkLst>
        <pc:spChg chg="mod">
          <ac:chgData name="Muhammad Jauhar Hakim" userId="43f3d878-74cc-4245-9c5d-30d77220248d" providerId="ADAL" clId="{C3E4E0E9-1565-4A5B-8D6F-BE37D133A146}" dt="2023-10-03T17:54:14.584" v="784" actId="20577"/>
          <ac:spMkLst>
            <pc:docMk/>
            <pc:sldMk cId="752613856" sldId="302"/>
            <ac:spMk id="5" creationId="{F0262D6E-BE9E-888D-582A-5E1075438DE5}"/>
          </ac:spMkLst>
        </pc:spChg>
        <pc:spChg chg="mod">
          <ac:chgData name="Muhammad Jauhar Hakim" userId="43f3d878-74cc-4245-9c5d-30d77220248d" providerId="ADAL" clId="{C3E4E0E9-1565-4A5B-8D6F-BE37D133A146}" dt="2023-10-03T17:54:59.364" v="804" actId="20577"/>
          <ac:spMkLst>
            <pc:docMk/>
            <pc:sldMk cId="752613856" sldId="302"/>
            <ac:spMk id="10" creationId="{432E4454-9601-54E0-C79C-0B24FBA6A57E}"/>
          </ac:spMkLst>
        </pc:spChg>
        <pc:picChg chg="mod modCrop">
          <ac:chgData name="Muhammad Jauhar Hakim" userId="43f3d878-74cc-4245-9c5d-30d77220248d" providerId="ADAL" clId="{C3E4E0E9-1565-4A5B-8D6F-BE37D133A146}" dt="2023-10-03T17:54:52.015" v="796" actId="1076"/>
          <ac:picMkLst>
            <pc:docMk/>
            <pc:sldMk cId="752613856" sldId="302"/>
            <ac:picMk id="9" creationId="{DECAC6ED-4BC0-83A7-0B88-EFC40AEDE6DE}"/>
          </ac:picMkLst>
        </pc:picChg>
      </pc:sldChg>
      <pc:sldChg chg="modSp add mod ord">
        <pc:chgData name="Muhammad Jauhar Hakim" userId="43f3d878-74cc-4245-9c5d-30d77220248d" providerId="ADAL" clId="{C3E4E0E9-1565-4A5B-8D6F-BE37D133A146}" dt="2023-10-03T18:09:56.844" v="967"/>
        <pc:sldMkLst>
          <pc:docMk/>
          <pc:sldMk cId="3161629521" sldId="303"/>
        </pc:sldMkLst>
        <pc:spChg chg="mod">
          <ac:chgData name="Muhammad Jauhar Hakim" userId="43f3d878-74cc-4245-9c5d-30d77220248d" providerId="ADAL" clId="{C3E4E0E9-1565-4A5B-8D6F-BE37D133A146}" dt="2023-10-03T17:55:39.855" v="856" actId="20577"/>
          <ac:spMkLst>
            <pc:docMk/>
            <pc:sldMk cId="3161629521" sldId="303"/>
            <ac:spMk id="5" creationId="{F0262D6E-BE9E-888D-582A-5E1075438DE5}"/>
          </ac:spMkLst>
        </pc:spChg>
        <pc:spChg chg="mod">
          <ac:chgData name="Muhammad Jauhar Hakim" userId="43f3d878-74cc-4245-9c5d-30d77220248d" providerId="ADAL" clId="{C3E4E0E9-1565-4A5B-8D6F-BE37D133A146}" dt="2023-10-03T17:56:37.094" v="945" actId="20577"/>
          <ac:spMkLst>
            <pc:docMk/>
            <pc:sldMk cId="3161629521" sldId="303"/>
            <ac:spMk id="10" creationId="{432E4454-9601-54E0-C79C-0B24FBA6A57E}"/>
          </ac:spMkLst>
        </pc:spChg>
        <pc:picChg chg="mod modCrop">
          <ac:chgData name="Muhammad Jauhar Hakim" userId="43f3d878-74cc-4245-9c5d-30d77220248d" providerId="ADAL" clId="{C3E4E0E9-1565-4A5B-8D6F-BE37D133A146}" dt="2023-10-03T17:55:25.984" v="809" actId="1076"/>
          <ac:picMkLst>
            <pc:docMk/>
            <pc:sldMk cId="3161629521" sldId="303"/>
            <ac:picMk id="9" creationId="{DECAC6ED-4BC0-83A7-0B88-EFC40AEDE6DE}"/>
          </ac:picMkLst>
        </pc:picChg>
      </pc:sldChg>
      <pc:sldChg chg="modSp add mod ord">
        <pc:chgData name="Muhammad Jauhar Hakim" userId="43f3d878-74cc-4245-9c5d-30d77220248d" providerId="ADAL" clId="{C3E4E0E9-1565-4A5B-8D6F-BE37D133A146}" dt="2023-10-03T18:10:17.055" v="972" actId="20577"/>
        <pc:sldMkLst>
          <pc:docMk/>
          <pc:sldMk cId="1941054217" sldId="304"/>
        </pc:sldMkLst>
        <pc:spChg chg="mod">
          <ac:chgData name="Muhammad Jauhar Hakim" userId="43f3d878-74cc-4245-9c5d-30d77220248d" providerId="ADAL" clId="{C3E4E0E9-1565-4A5B-8D6F-BE37D133A146}" dt="2023-10-03T18:10:17.055" v="972" actId="20577"/>
          <ac:spMkLst>
            <pc:docMk/>
            <pc:sldMk cId="1941054217" sldId="304"/>
            <ac:spMk id="216" creationId="{00000000-0000-0000-0000-000000000000}"/>
          </ac:spMkLst>
        </pc:spChg>
        <pc:spChg chg="mod">
          <ac:chgData name="Muhammad Jauhar Hakim" userId="43f3d878-74cc-4245-9c5d-30d77220248d" providerId="ADAL" clId="{C3E4E0E9-1565-4A5B-8D6F-BE37D133A146}" dt="2023-10-03T17:57:38.293" v="950" actId="20577"/>
          <ac:spMkLst>
            <pc:docMk/>
            <pc:sldMk cId="1941054217" sldId="304"/>
            <ac:spMk id="217" creationId="{00000000-0000-0000-0000-000000000000}"/>
          </ac:spMkLst>
        </pc:spChg>
      </pc:sldChg>
      <pc:sldChg chg="addSp delSp modSp new mod">
        <pc:chgData name="Muhammad Jauhar Hakim" userId="43f3d878-74cc-4245-9c5d-30d77220248d" providerId="ADAL" clId="{C3E4E0E9-1565-4A5B-8D6F-BE37D133A146}" dt="2023-10-04T10:14:44.368" v="1101" actId="478"/>
        <pc:sldMkLst>
          <pc:docMk/>
          <pc:sldMk cId="2395248740" sldId="305"/>
        </pc:sldMkLst>
        <pc:spChg chg="mod">
          <ac:chgData name="Muhammad Jauhar Hakim" userId="43f3d878-74cc-4245-9c5d-30d77220248d" providerId="ADAL" clId="{C3E4E0E9-1565-4A5B-8D6F-BE37D133A146}" dt="2023-10-04T10:14:17.336" v="1017" actId="20577"/>
          <ac:spMkLst>
            <pc:docMk/>
            <pc:sldMk cId="2395248740" sldId="305"/>
            <ac:spMk id="2" creationId="{1E54EDCE-892E-305F-7DEA-6B3F952EDFDE}"/>
          </ac:spMkLst>
        </pc:spChg>
        <pc:spChg chg="del mod">
          <ac:chgData name="Muhammad Jauhar Hakim" userId="43f3d878-74cc-4245-9c5d-30d77220248d" providerId="ADAL" clId="{C3E4E0E9-1565-4A5B-8D6F-BE37D133A146}" dt="2023-10-04T10:14:44.368" v="1101" actId="478"/>
          <ac:spMkLst>
            <pc:docMk/>
            <pc:sldMk cId="2395248740" sldId="305"/>
            <ac:spMk id="3" creationId="{F10F95FD-65EA-EB97-06C8-401DF5968EC5}"/>
          </ac:spMkLst>
        </pc:spChg>
        <pc:picChg chg="add del mod">
          <ac:chgData name="Muhammad Jauhar Hakim" userId="43f3d878-74cc-4245-9c5d-30d77220248d" providerId="ADAL" clId="{C3E4E0E9-1565-4A5B-8D6F-BE37D133A146}" dt="2023-10-04T10:13:14.903" v="976" actId="478"/>
          <ac:picMkLst>
            <pc:docMk/>
            <pc:sldMk cId="2395248740" sldId="305"/>
            <ac:picMk id="5" creationId="{95F61430-76EC-D24E-5E3A-2179394A1CDB}"/>
          </ac:picMkLst>
        </pc:picChg>
        <pc:picChg chg="add mod">
          <ac:chgData name="Muhammad Jauhar Hakim" userId="43f3d878-74cc-4245-9c5d-30d77220248d" providerId="ADAL" clId="{C3E4E0E9-1565-4A5B-8D6F-BE37D133A146}" dt="2023-10-04T10:14:08.112" v="980" actId="1582"/>
          <ac:picMkLst>
            <pc:docMk/>
            <pc:sldMk cId="2395248740" sldId="305"/>
            <ac:picMk id="7" creationId="{650DFBB0-2D8D-AA27-8293-5599EBCA3A26}"/>
          </ac:picMkLst>
        </pc:picChg>
      </pc:sldChg>
      <pc:sldChg chg="addSp delSp modSp add mod">
        <pc:chgData name="Muhammad Jauhar Hakim" userId="43f3d878-74cc-4245-9c5d-30d77220248d" providerId="ADAL" clId="{C3E4E0E9-1565-4A5B-8D6F-BE37D133A146}" dt="2023-10-04T10:21:47.141" v="1439" actId="21"/>
        <pc:sldMkLst>
          <pc:docMk/>
          <pc:sldMk cId="2962035286" sldId="306"/>
        </pc:sldMkLst>
        <pc:spChg chg="mod">
          <ac:chgData name="Muhammad Jauhar Hakim" userId="43f3d878-74cc-4245-9c5d-30d77220248d" providerId="ADAL" clId="{C3E4E0E9-1565-4A5B-8D6F-BE37D133A146}" dt="2023-10-04T10:15:39.067" v="1168" actId="20577"/>
          <ac:spMkLst>
            <pc:docMk/>
            <pc:sldMk cId="2962035286" sldId="306"/>
            <ac:spMk id="2" creationId="{1E54EDCE-892E-305F-7DEA-6B3F952EDFDE}"/>
          </ac:spMkLst>
        </pc:spChg>
        <pc:spChg chg="del mod">
          <ac:chgData name="Muhammad Jauhar Hakim" userId="43f3d878-74cc-4245-9c5d-30d77220248d" providerId="ADAL" clId="{C3E4E0E9-1565-4A5B-8D6F-BE37D133A146}" dt="2023-10-04T10:18:15.614" v="1354" actId="478"/>
          <ac:spMkLst>
            <pc:docMk/>
            <pc:sldMk cId="2962035286" sldId="306"/>
            <ac:spMk id="3" creationId="{F10F95FD-65EA-EB97-06C8-401DF5968EC5}"/>
          </ac:spMkLst>
        </pc:spChg>
        <pc:spChg chg="add del mod">
          <ac:chgData name="Muhammad Jauhar Hakim" userId="43f3d878-74cc-4245-9c5d-30d77220248d" providerId="ADAL" clId="{C3E4E0E9-1565-4A5B-8D6F-BE37D133A146}" dt="2023-10-04T10:21:47.141" v="1439" actId="21"/>
          <ac:spMkLst>
            <pc:docMk/>
            <pc:sldMk cId="2962035286" sldId="306"/>
            <ac:spMk id="8" creationId="{6AD5E663-B7E1-9AFC-057B-7D4CA0E38119}"/>
          </ac:spMkLst>
        </pc:spChg>
        <pc:picChg chg="add mod">
          <ac:chgData name="Muhammad Jauhar Hakim" userId="43f3d878-74cc-4245-9c5d-30d77220248d" providerId="ADAL" clId="{C3E4E0E9-1565-4A5B-8D6F-BE37D133A146}" dt="2023-10-04T10:15:41.541" v="1169" actId="1076"/>
          <ac:picMkLst>
            <pc:docMk/>
            <pc:sldMk cId="2962035286" sldId="306"/>
            <ac:picMk id="5" creationId="{9C33E2D5-053F-70F0-111E-82F375130768}"/>
          </ac:picMkLst>
        </pc:picChg>
        <pc:picChg chg="del">
          <ac:chgData name="Muhammad Jauhar Hakim" userId="43f3d878-74cc-4245-9c5d-30d77220248d" providerId="ADAL" clId="{C3E4E0E9-1565-4A5B-8D6F-BE37D133A146}" dt="2023-10-04T10:14:46.478" v="1102" actId="478"/>
          <ac:picMkLst>
            <pc:docMk/>
            <pc:sldMk cId="2962035286" sldId="306"/>
            <ac:picMk id="7" creationId="{650DFBB0-2D8D-AA27-8293-5599EBCA3A26}"/>
          </ac:picMkLst>
        </pc:picChg>
      </pc:sldChg>
      <pc:sldChg chg="addSp delSp modSp add mod">
        <pc:chgData name="Muhammad Jauhar Hakim" userId="43f3d878-74cc-4245-9c5d-30d77220248d" providerId="ADAL" clId="{C3E4E0E9-1565-4A5B-8D6F-BE37D133A146}" dt="2023-10-04T10:18:11.648" v="1353" actId="478"/>
        <pc:sldMkLst>
          <pc:docMk/>
          <pc:sldMk cId="941624674" sldId="307"/>
        </pc:sldMkLst>
        <pc:spChg chg="mod">
          <ac:chgData name="Muhammad Jauhar Hakim" userId="43f3d878-74cc-4245-9c5d-30d77220248d" providerId="ADAL" clId="{C3E4E0E9-1565-4A5B-8D6F-BE37D133A146}" dt="2023-10-04T10:17:59.583" v="1334" actId="14100"/>
          <ac:spMkLst>
            <pc:docMk/>
            <pc:sldMk cId="941624674" sldId="307"/>
            <ac:spMk id="2" creationId="{1E54EDCE-892E-305F-7DEA-6B3F952EDFDE}"/>
          </ac:spMkLst>
        </pc:spChg>
        <pc:spChg chg="del mod">
          <ac:chgData name="Muhammad Jauhar Hakim" userId="43f3d878-74cc-4245-9c5d-30d77220248d" providerId="ADAL" clId="{C3E4E0E9-1565-4A5B-8D6F-BE37D133A146}" dt="2023-10-04T10:18:11.648" v="1353" actId="478"/>
          <ac:spMkLst>
            <pc:docMk/>
            <pc:sldMk cId="941624674" sldId="307"/>
            <ac:spMk id="3" creationId="{F10F95FD-65EA-EB97-06C8-401DF5968EC5}"/>
          </ac:spMkLst>
        </pc:spChg>
        <pc:picChg chg="del">
          <ac:chgData name="Muhammad Jauhar Hakim" userId="43f3d878-74cc-4245-9c5d-30d77220248d" providerId="ADAL" clId="{C3E4E0E9-1565-4A5B-8D6F-BE37D133A146}" dt="2023-10-04T10:16:24.661" v="1259" actId="478"/>
          <ac:picMkLst>
            <pc:docMk/>
            <pc:sldMk cId="941624674" sldId="307"/>
            <ac:picMk id="5" creationId="{9C33E2D5-053F-70F0-111E-82F375130768}"/>
          </ac:picMkLst>
        </pc:picChg>
        <pc:picChg chg="add mod">
          <ac:chgData name="Muhammad Jauhar Hakim" userId="43f3d878-74cc-4245-9c5d-30d77220248d" providerId="ADAL" clId="{C3E4E0E9-1565-4A5B-8D6F-BE37D133A146}" dt="2023-10-04T10:17:42.687" v="1269" actId="1076"/>
          <ac:picMkLst>
            <pc:docMk/>
            <pc:sldMk cId="941624674" sldId="307"/>
            <ac:picMk id="6" creationId="{54B17473-B194-E0F0-5E29-101A4BE621BE}"/>
          </ac:picMkLst>
        </pc:picChg>
        <pc:picChg chg="add mod">
          <ac:chgData name="Muhammad Jauhar Hakim" userId="43f3d878-74cc-4245-9c5d-30d77220248d" providerId="ADAL" clId="{C3E4E0E9-1565-4A5B-8D6F-BE37D133A146}" dt="2023-10-04T10:17:41.056" v="1268" actId="1076"/>
          <ac:picMkLst>
            <pc:docMk/>
            <pc:sldMk cId="941624674" sldId="307"/>
            <ac:picMk id="8" creationId="{A59FD2C4-89DE-0B12-2F1A-1CA0E5D92405}"/>
          </ac:picMkLst>
        </pc:picChg>
      </pc:sldChg>
      <pc:sldChg chg="addSp delSp modSp add mod">
        <pc:chgData name="Muhammad Jauhar Hakim" userId="43f3d878-74cc-4245-9c5d-30d77220248d" providerId="ADAL" clId="{C3E4E0E9-1565-4A5B-8D6F-BE37D133A146}" dt="2023-10-04T10:21:04.078" v="1432" actId="1582"/>
        <pc:sldMkLst>
          <pc:docMk/>
          <pc:sldMk cId="1028201203" sldId="308"/>
        </pc:sldMkLst>
        <pc:spChg chg="mod">
          <ac:chgData name="Muhammad Jauhar Hakim" userId="43f3d878-74cc-4245-9c5d-30d77220248d" providerId="ADAL" clId="{C3E4E0E9-1565-4A5B-8D6F-BE37D133A146}" dt="2023-10-04T10:19:57.816" v="1418" actId="403"/>
          <ac:spMkLst>
            <pc:docMk/>
            <pc:sldMk cId="1028201203" sldId="308"/>
            <ac:spMk id="2" creationId="{1E54EDCE-892E-305F-7DEA-6B3F952EDFDE}"/>
          </ac:spMkLst>
        </pc:spChg>
        <pc:picChg chg="add del mod">
          <ac:chgData name="Muhammad Jauhar Hakim" userId="43f3d878-74cc-4245-9c5d-30d77220248d" providerId="ADAL" clId="{C3E4E0E9-1565-4A5B-8D6F-BE37D133A146}" dt="2023-10-04T10:20:57.312" v="1428" actId="478"/>
          <ac:picMkLst>
            <pc:docMk/>
            <pc:sldMk cId="1028201203" sldId="308"/>
            <ac:picMk id="4" creationId="{4D4C9ECF-3A4B-11B1-79BF-83B064547ABD}"/>
          </ac:picMkLst>
        </pc:picChg>
        <pc:picChg chg="del">
          <ac:chgData name="Muhammad Jauhar Hakim" userId="43f3d878-74cc-4245-9c5d-30d77220248d" providerId="ADAL" clId="{C3E4E0E9-1565-4A5B-8D6F-BE37D133A146}" dt="2023-10-04T10:18:23.700" v="1356" actId="478"/>
          <ac:picMkLst>
            <pc:docMk/>
            <pc:sldMk cId="1028201203" sldId="308"/>
            <ac:picMk id="6" creationId="{54B17473-B194-E0F0-5E29-101A4BE621BE}"/>
          </ac:picMkLst>
        </pc:picChg>
        <pc:picChg chg="add del mod">
          <ac:chgData name="Muhammad Jauhar Hakim" userId="43f3d878-74cc-4245-9c5d-30d77220248d" providerId="ADAL" clId="{C3E4E0E9-1565-4A5B-8D6F-BE37D133A146}" dt="2023-10-04T10:19:39.390" v="1368" actId="478"/>
          <ac:picMkLst>
            <pc:docMk/>
            <pc:sldMk cId="1028201203" sldId="308"/>
            <ac:picMk id="7" creationId="{10DB5DC1-48A7-7923-EF55-4FC47A63ED06}"/>
          </ac:picMkLst>
        </pc:picChg>
        <pc:picChg chg="del">
          <ac:chgData name="Muhammad Jauhar Hakim" userId="43f3d878-74cc-4245-9c5d-30d77220248d" providerId="ADAL" clId="{C3E4E0E9-1565-4A5B-8D6F-BE37D133A146}" dt="2023-10-04T10:18:24.050" v="1357" actId="478"/>
          <ac:picMkLst>
            <pc:docMk/>
            <pc:sldMk cId="1028201203" sldId="308"/>
            <ac:picMk id="8" creationId="{A59FD2C4-89DE-0B12-2F1A-1CA0E5D92405}"/>
          </ac:picMkLst>
        </pc:picChg>
        <pc:picChg chg="add del mod">
          <ac:chgData name="Muhammad Jauhar Hakim" userId="43f3d878-74cc-4245-9c5d-30d77220248d" providerId="ADAL" clId="{C3E4E0E9-1565-4A5B-8D6F-BE37D133A146}" dt="2023-10-04T10:20:33.268" v="1427" actId="478"/>
          <ac:picMkLst>
            <pc:docMk/>
            <pc:sldMk cId="1028201203" sldId="308"/>
            <ac:picMk id="9" creationId="{44F079E8-838F-0C57-A4C2-BF21B867A1AF}"/>
          </ac:picMkLst>
        </pc:picChg>
        <pc:picChg chg="add mod">
          <ac:chgData name="Muhammad Jauhar Hakim" userId="43f3d878-74cc-4245-9c5d-30d77220248d" providerId="ADAL" clId="{C3E4E0E9-1565-4A5B-8D6F-BE37D133A146}" dt="2023-10-04T10:21:04.078" v="1432" actId="1582"/>
          <ac:picMkLst>
            <pc:docMk/>
            <pc:sldMk cId="1028201203" sldId="308"/>
            <ac:picMk id="11" creationId="{463854DA-2857-9321-7E70-CA72EC656675}"/>
          </ac:picMkLst>
        </pc:picChg>
      </pc:sldChg>
      <pc:sldChg chg="delSp modSp add mod ord">
        <pc:chgData name="Muhammad Jauhar Hakim" userId="43f3d878-74cc-4245-9c5d-30d77220248d" providerId="ADAL" clId="{C3E4E0E9-1565-4A5B-8D6F-BE37D133A146}" dt="2023-10-04T10:20:20.354" v="1426"/>
        <pc:sldMkLst>
          <pc:docMk/>
          <pc:sldMk cId="549481136" sldId="309"/>
        </pc:sldMkLst>
        <pc:picChg chg="mod">
          <ac:chgData name="Muhammad Jauhar Hakim" userId="43f3d878-74cc-4245-9c5d-30d77220248d" providerId="ADAL" clId="{C3E4E0E9-1565-4A5B-8D6F-BE37D133A146}" dt="2023-10-04T10:20:14.628" v="1424" actId="1076"/>
          <ac:picMkLst>
            <pc:docMk/>
            <pc:sldMk cId="549481136" sldId="309"/>
            <ac:picMk id="4" creationId="{4D4C9ECF-3A4B-11B1-79BF-83B064547ABD}"/>
          </ac:picMkLst>
        </pc:picChg>
        <pc:picChg chg="del">
          <ac:chgData name="Muhammad Jauhar Hakim" userId="43f3d878-74cc-4245-9c5d-30d77220248d" providerId="ADAL" clId="{C3E4E0E9-1565-4A5B-8D6F-BE37D133A146}" dt="2023-10-04T10:20:10.192" v="1423" actId="478"/>
          <ac:picMkLst>
            <pc:docMk/>
            <pc:sldMk cId="549481136" sldId="309"/>
            <ac:picMk id="9" creationId="{44F079E8-838F-0C57-A4C2-BF21B867A1AF}"/>
          </ac:picMkLst>
        </pc:picChg>
      </pc:sldChg>
      <pc:sldChg chg="delSp add del mod">
        <pc:chgData name="Muhammad Jauhar Hakim" userId="43f3d878-74cc-4245-9c5d-30d77220248d" providerId="ADAL" clId="{C3E4E0E9-1565-4A5B-8D6F-BE37D133A146}" dt="2023-10-04T10:20:05.966" v="1421" actId="47"/>
        <pc:sldMkLst>
          <pc:docMk/>
          <pc:sldMk cId="910247158" sldId="309"/>
        </pc:sldMkLst>
        <pc:picChg chg="del">
          <ac:chgData name="Muhammad Jauhar Hakim" userId="43f3d878-74cc-4245-9c5d-30d77220248d" providerId="ADAL" clId="{C3E4E0E9-1565-4A5B-8D6F-BE37D133A146}" dt="2023-10-04T10:19:37.026" v="1367" actId="478"/>
          <ac:picMkLst>
            <pc:docMk/>
            <pc:sldMk cId="910247158" sldId="309"/>
            <ac:picMk id="4" creationId="{4D4C9ECF-3A4B-11B1-79BF-83B064547ABD}"/>
          </ac:picMkLst>
        </pc:picChg>
        <pc:picChg chg="del">
          <ac:chgData name="Muhammad Jauhar Hakim" userId="43f3d878-74cc-4245-9c5d-30d77220248d" providerId="ADAL" clId="{C3E4E0E9-1565-4A5B-8D6F-BE37D133A146}" dt="2023-10-04T10:20:03.478" v="1419" actId="21"/>
          <ac:picMkLst>
            <pc:docMk/>
            <pc:sldMk cId="910247158" sldId="309"/>
            <ac:picMk id="7" creationId="{10DB5DC1-48A7-7923-EF55-4FC47A63ED06}"/>
          </ac:picMkLst>
        </pc:picChg>
      </pc:sldChg>
      <pc:sldChg chg="addSp delSp modSp add mod">
        <pc:chgData name="Muhammad Jauhar Hakim" userId="43f3d878-74cc-4245-9c5d-30d77220248d" providerId="ADAL" clId="{C3E4E0E9-1565-4A5B-8D6F-BE37D133A146}" dt="2023-10-04T10:21:31.480" v="1438" actId="1582"/>
        <pc:sldMkLst>
          <pc:docMk/>
          <pc:sldMk cId="4218888611" sldId="310"/>
        </pc:sldMkLst>
        <pc:picChg chg="add mod">
          <ac:chgData name="Muhammad Jauhar Hakim" userId="43f3d878-74cc-4245-9c5d-30d77220248d" providerId="ADAL" clId="{C3E4E0E9-1565-4A5B-8D6F-BE37D133A146}" dt="2023-10-04T10:21:31.480" v="1438" actId="1582"/>
          <ac:picMkLst>
            <pc:docMk/>
            <pc:sldMk cId="4218888611" sldId="310"/>
            <ac:picMk id="4" creationId="{0D18DF30-C40D-6BFC-A5D2-5E142CD5A451}"/>
          </ac:picMkLst>
        </pc:picChg>
        <pc:picChg chg="del">
          <ac:chgData name="Muhammad Jauhar Hakim" userId="43f3d878-74cc-4245-9c5d-30d77220248d" providerId="ADAL" clId="{C3E4E0E9-1565-4A5B-8D6F-BE37D133A146}" dt="2023-10-04T10:21:08.998" v="1434" actId="478"/>
          <ac:picMkLst>
            <pc:docMk/>
            <pc:sldMk cId="4218888611" sldId="310"/>
            <ac:picMk id="11" creationId="{463854DA-2857-9321-7E70-CA72EC656675}"/>
          </ac:picMkLst>
        </pc:picChg>
      </pc:sldChg>
      <pc:sldChg chg="addSp delSp modSp add mod">
        <pc:chgData name="Muhammad Jauhar Hakim" userId="43f3d878-74cc-4245-9c5d-30d77220248d" providerId="ADAL" clId="{C3E4E0E9-1565-4A5B-8D6F-BE37D133A146}" dt="2023-10-04T10:22:50.460" v="1529" actId="1076"/>
        <pc:sldMkLst>
          <pc:docMk/>
          <pc:sldMk cId="2437673791" sldId="311"/>
        </pc:sldMkLst>
        <pc:spChg chg="mod">
          <ac:chgData name="Muhammad Jauhar Hakim" userId="43f3d878-74cc-4245-9c5d-30d77220248d" providerId="ADAL" clId="{C3E4E0E9-1565-4A5B-8D6F-BE37D133A146}" dt="2023-10-04T10:22:12.119" v="1495" actId="404"/>
          <ac:spMkLst>
            <pc:docMk/>
            <pc:sldMk cId="2437673791" sldId="311"/>
            <ac:spMk id="2" creationId="{1E54EDCE-892E-305F-7DEA-6B3F952EDFDE}"/>
          </ac:spMkLst>
        </pc:spChg>
        <pc:spChg chg="add del mod">
          <ac:chgData name="Muhammad Jauhar Hakim" userId="43f3d878-74cc-4245-9c5d-30d77220248d" providerId="ADAL" clId="{C3E4E0E9-1565-4A5B-8D6F-BE37D133A146}" dt="2023-10-04T10:22:14.821" v="1496" actId="478"/>
          <ac:spMkLst>
            <pc:docMk/>
            <pc:sldMk cId="2437673791" sldId="311"/>
            <ac:spMk id="3" creationId="{6F316B10-A26D-5FD2-046B-DBC03D53D262}"/>
          </ac:spMkLst>
        </pc:spChg>
        <pc:spChg chg="add mod">
          <ac:chgData name="Muhammad Jauhar Hakim" userId="43f3d878-74cc-4245-9c5d-30d77220248d" providerId="ADAL" clId="{C3E4E0E9-1565-4A5B-8D6F-BE37D133A146}" dt="2023-10-04T10:22:48.392" v="1528" actId="20577"/>
          <ac:spMkLst>
            <pc:docMk/>
            <pc:sldMk cId="2437673791" sldId="311"/>
            <ac:spMk id="7" creationId="{D9D8727C-3273-3DAF-C73F-00096DC54358}"/>
          </ac:spMkLst>
        </pc:spChg>
        <pc:picChg chg="del">
          <ac:chgData name="Muhammad Jauhar Hakim" userId="43f3d878-74cc-4245-9c5d-30d77220248d" providerId="ADAL" clId="{C3E4E0E9-1565-4A5B-8D6F-BE37D133A146}" dt="2023-10-04T10:21:52.220" v="1442" actId="478"/>
          <ac:picMkLst>
            <pc:docMk/>
            <pc:sldMk cId="2437673791" sldId="311"/>
            <ac:picMk id="4" creationId="{0D18DF30-C40D-6BFC-A5D2-5E142CD5A451}"/>
          </ac:picMkLst>
        </pc:picChg>
        <pc:picChg chg="add mod">
          <ac:chgData name="Muhammad Jauhar Hakim" userId="43f3d878-74cc-4245-9c5d-30d77220248d" providerId="ADAL" clId="{C3E4E0E9-1565-4A5B-8D6F-BE37D133A146}" dt="2023-10-04T10:22:50.460" v="1529" actId="1076"/>
          <ac:picMkLst>
            <pc:docMk/>
            <pc:sldMk cId="2437673791" sldId="311"/>
            <ac:picMk id="6" creationId="{48927B4C-4157-97A3-4F8A-2415FD182156}"/>
          </ac:picMkLst>
        </pc:picChg>
      </pc:sldChg>
      <pc:sldChg chg="modSp add mod ord">
        <pc:chgData name="Muhammad Jauhar Hakim" userId="43f3d878-74cc-4245-9c5d-30d77220248d" providerId="ADAL" clId="{C3E4E0E9-1565-4A5B-8D6F-BE37D133A146}" dt="2023-10-04T10:23:40.341" v="1551" actId="1076"/>
        <pc:sldMkLst>
          <pc:docMk/>
          <pc:sldMk cId="2256728059" sldId="312"/>
        </pc:sldMkLst>
        <pc:spChg chg="mod">
          <ac:chgData name="Muhammad Jauhar Hakim" userId="43f3d878-74cc-4245-9c5d-30d77220248d" providerId="ADAL" clId="{C3E4E0E9-1565-4A5B-8D6F-BE37D133A146}" dt="2023-10-04T10:23:40.341" v="1551" actId="1076"/>
          <ac:spMkLst>
            <pc:docMk/>
            <pc:sldMk cId="2256728059" sldId="312"/>
            <ac:spMk id="216" creationId="{00000000-0000-0000-0000-000000000000}"/>
          </ac:spMkLst>
        </pc:spChg>
        <pc:spChg chg="mod">
          <ac:chgData name="Muhammad Jauhar Hakim" userId="43f3d878-74cc-4245-9c5d-30d77220248d" providerId="ADAL" clId="{C3E4E0E9-1565-4A5B-8D6F-BE37D133A146}" dt="2023-10-04T10:23:09.342" v="1536" actId="20577"/>
          <ac:spMkLst>
            <pc:docMk/>
            <pc:sldMk cId="2256728059" sldId="312"/>
            <ac:spMk id="217" creationId="{00000000-0000-0000-0000-000000000000}"/>
          </ac:spMkLst>
        </pc:spChg>
      </pc:sldChg>
      <pc:sldChg chg="addSp delSp modSp new mod">
        <pc:chgData name="Muhammad Jauhar Hakim" userId="43f3d878-74cc-4245-9c5d-30d77220248d" providerId="ADAL" clId="{C3E4E0E9-1565-4A5B-8D6F-BE37D133A146}" dt="2023-10-04T11:00:22.528" v="1726" actId="1582"/>
        <pc:sldMkLst>
          <pc:docMk/>
          <pc:sldMk cId="2748141678" sldId="313"/>
        </pc:sldMkLst>
        <pc:spChg chg="mod">
          <ac:chgData name="Muhammad Jauhar Hakim" userId="43f3d878-74cc-4245-9c5d-30d77220248d" providerId="ADAL" clId="{C3E4E0E9-1565-4A5B-8D6F-BE37D133A146}" dt="2023-10-04T10:57:09.132" v="1673" actId="20577"/>
          <ac:spMkLst>
            <pc:docMk/>
            <pc:sldMk cId="2748141678" sldId="313"/>
            <ac:spMk id="2" creationId="{26C328DC-A29C-C23A-B870-DCC8B4271A87}"/>
          </ac:spMkLst>
        </pc:spChg>
        <pc:spChg chg="add del mod">
          <ac:chgData name="Muhammad Jauhar Hakim" userId="43f3d878-74cc-4245-9c5d-30d77220248d" providerId="ADAL" clId="{C3E4E0E9-1565-4A5B-8D6F-BE37D133A146}" dt="2023-10-04T10:57:41.897" v="1676" actId="478"/>
          <ac:spMkLst>
            <pc:docMk/>
            <pc:sldMk cId="2748141678" sldId="313"/>
            <ac:spMk id="3" creationId="{B625AC1A-4A81-9841-D0B5-9A719D6C505D}"/>
          </ac:spMkLst>
        </pc:spChg>
        <pc:spChg chg="add mod">
          <ac:chgData name="Muhammad Jauhar Hakim" userId="43f3d878-74cc-4245-9c5d-30d77220248d" providerId="ADAL" clId="{C3E4E0E9-1565-4A5B-8D6F-BE37D133A146}" dt="2023-10-04T11:00:04.434" v="1721" actId="1076"/>
          <ac:spMkLst>
            <pc:docMk/>
            <pc:sldMk cId="2748141678" sldId="313"/>
            <ac:spMk id="8" creationId="{407B7399-252B-D07C-473E-E18F0C5898D2}"/>
          </ac:spMkLst>
        </pc:spChg>
        <pc:spChg chg="add mod">
          <ac:chgData name="Muhammad Jauhar Hakim" userId="43f3d878-74cc-4245-9c5d-30d77220248d" providerId="ADAL" clId="{C3E4E0E9-1565-4A5B-8D6F-BE37D133A146}" dt="2023-10-04T10:59:58.665" v="1719" actId="1076"/>
          <ac:spMkLst>
            <pc:docMk/>
            <pc:sldMk cId="2748141678" sldId="313"/>
            <ac:spMk id="9" creationId="{936B5853-AFF0-2F04-58DB-CD1CFED66429}"/>
          </ac:spMkLst>
        </pc:spChg>
        <pc:picChg chg="add mod">
          <ac:chgData name="Muhammad Jauhar Hakim" userId="43f3d878-74cc-4245-9c5d-30d77220248d" providerId="ADAL" clId="{C3E4E0E9-1565-4A5B-8D6F-BE37D133A146}" dt="2023-10-04T10:59:55.040" v="1718" actId="1076"/>
          <ac:picMkLst>
            <pc:docMk/>
            <pc:sldMk cId="2748141678" sldId="313"/>
            <ac:picMk id="5" creationId="{6FC8785C-BC21-B31A-B7C6-090C964F56BC}"/>
          </ac:picMkLst>
        </pc:picChg>
        <pc:picChg chg="add mod">
          <ac:chgData name="Muhammad Jauhar Hakim" userId="43f3d878-74cc-4245-9c5d-30d77220248d" providerId="ADAL" clId="{C3E4E0E9-1565-4A5B-8D6F-BE37D133A146}" dt="2023-10-04T11:00:01.399" v="1720" actId="1076"/>
          <ac:picMkLst>
            <pc:docMk/>
            <pc:sldMk cId="2748141678" sldId="313"/>
            <ac:picMk id="7" creationId="{7A9DCC6C-E91E-1926-0ADF-754BCC4057E0}"/>
          </ac:picMkLst>
        </pc:picChg>
        <pc:picChg chg="add mod">
          <ac:chgData name="Muhammad Jauhar Hakim" userId="43f3d878-74cc-4245-9c5d-30d77220248d" providerId="ADAL" clId="{C3E4E0E9-1565-4A5B-8D6F-BE37D133A146}" dt="2023-10-04T11:00:22.528" v="1726" actId="1582"/>
          <ac:picMkLst>
            <pc:docMk/>
            <pc:sldMk cId="2748141678" sldId="313"/>
            <ac:picMk id="11" creationId="{EAB4A65B-0DB6-C3EF-551E-862623449B36}"/>
          </ac:picMkLst>
        </pc:picChg>
      </pc:sldChg>
      <pc:sldChg chg="addSp delSp modSp add mod">
        <pc:chgData name="Muhammad Jauhar Hakim" userId="43f3d878-74cc-4245-9c5d-30d77220248d" providerId="ADAL" clId="{C3E4E0E9-1565-4A5B-8D6F-BE37D133A146}" dt="2023-10-04T11:29:27.130" v="1774" actId="20577"/>
        <pc:sldMkLst>
          <pc:docMk/>
          <pc:sldMk cId="870806272" sldId="314"/>
        </pc:sldMkLst>
        <pc:spChg chg="mod">
          <ac:chgData name="Muhammad Jauhar Hakim" userId="43f3d878-74cc-4245-9c5d-30d77220248d" providerId="ADAL" clId="{C3E4E0E9-1565-4A5B-8D6F-BE37D133A146}" dt="2023-10-04T11:29:27.130" v="1774" actId="20577"/>
          <ac:spMkLst>
            <pc:docMk/>
            <pc:sldMk cId="870806272" sldId="314"/>
            <ac:spMk id="2" creationId="{26C328DC-A29C-C23A-B870-DCC8B4271A87}"/>
          </ac:spMkLst>
        </pc:spChg>
        <pc:picChg chg="add mod">
          <ac:chgData name="Muhammad Jauhar Hakim" userId="43f3d878-74cc-4245-9c5d-30d77220248d" providerId="ADAL" clId="{C3E4E0E9-1565-4A5B-8D6F-BE37D133A146}" dt="2023-10-04T11:22:43.265" v="1732" actId="1582"/>
          <ac:picMkLst>
            <pc:docMk/>
            <pc:sldMk cId="870806272" sldId="314"/>
            <ac:picMk id="4" creationId="{5DC5A005-0672-4C01-BC64-822F6B1CE675}"/>
          </ac:picMkLst>
        </pc:picChg>
        <pc:picChg chg="del">
          <ac:chgData name="Muhammad Jauhar Hakim" userId="43f3d878-74cc-4245-9c5d-30d77220248d" providerId="ADAL" clId="{C3E4E0E9-1565-4A5B-8D6F-BE37D133A146}" dt="2023-10-04T11:22:35.496" v="1728" actId="478"/>
          <ac:picMkLst>
            <pc:docMk/>
            <pc:sldMk cId="870806272" sldId="314"/>
            <ac:picMk id="5" creationId="{6FC8785C-BC21-B31A-B7C6-090C964F56BC}"/>
          </ac:picMkLst>
        </pc:picChg>
        <pc:picChg chg="del">
          <ac:chgData name="Muhammad Jauhar Hakim" userId="43f3d878-74cc-4245-9c5d-30d77220248d" providerId="ADAL" clId="{C3E4E0E9-1565-4A5B-8D6F-BE37D133A146}" dt="2023-10-04T11:22:47.232" v="1734" actId="478"/>
          <ac:picMkLst>
            <pc:docMk/>
            <pc:sldMk cId="870806272" sldId="314"/>
            <ac:picMk id="7" creationId="{7A9DCC6C-E91E-1926-0ADF-754BCC4057E0}"/>
          </ac:picMkLst>
        </pc:picChg>
        <pc:picChg chg="add mod">
          <ac:chgData name="Muhammad Jauhar Hakim" userId="43f3d878-74cc-4245-9c5d-30d77220248d" providerId="ADAL" clId="{C3E4E0E9-1565-4A5B-8D6F-BE37D133A146}" dt="2023-10-04T11:23:04.295" v="1738" actId="1582"/>
          <ac:picMkLst>
            <pc:docMk/>
            <pc:sldMk cId="870806272" sldId="314"/>
            <ac:picMk id="10" creationId="{4B5EAAD3-D4A3-AB96-FAC8-4FCF68BD1F63}"/>
          </ac:picMkLst>
        </pc:picChg>
        <pc:picChg chg="del">
          <ac:chgData name="Muhammad Jauhar Hakim" userId="43f3d878-74cc-4245-9c5d-30d77220248d" providerId="ADAL" clId="{C3E4E0E9-1565-4A5B-8D6F-BE37D133A146}" dt="2023-10-04T11:22:45.674" v="1733" actId="478"/>
          <ac:picMkLst>
            <pc:docMk/>
            <pc:sldMk cId="870806272" sldId="314"/>
            <ac:picMk id="11" creationId="{EAB4A65B-0DB6-C3EF-551E-862623449B36}"/>
          </ac:picMkLst>
        </pc:picChg>
        <pc:picChg chg="add mod">
          <ac:chgData name="Muhammad Jauhar Hakim" userId="43f3d878-74cc-4245-9c5d-30d77220248d" providerId="ADAL" clId="{C3E4E0E9-1565-4A5B-8D6F-BE37D133A146}" dt="2023-10-04T11:29:07.072" v="1742" actId="208"/>
          <ac:picMkLst>
            <pc:docMk/>
            <pc:sldMk cId="870806272" sldId="314"/>
            <ac:picMk id="13" creationId="{68FA0140-4607-D90E-577B-A662BAEA22C6}"/>
          </ac:picMkLst>
        </pc:picChg>
      </pc:sldChg>
      <pc:sldChg chg="modSp add mod ord">
        <pc:chgData name="Muhammad Jauhar Hakim" userId="43f3d878-74cc-4245-9c5d-30d77220248d" providerId="ADAL" clId="{C3E4E0E9-1565-4A5B-8D6F-BE37D133A146}" dt="2023-10-04T11:33:16.662" v="1791" actId="20577"/>
        <pc:sldMkLst>
          <pc:docMk/>
          <pc:sldMk cId="2534472678" sldId="315"/>
        </pc:sldMkLst>
        <pc:spChg chg="mod">
          <ac:chgData name="Muhammad Jauhar Hakim" userId="43f3d878-74cc-4245-9c5d-30d77220248d" providerId="ADAL" clId="{C3E4E0E9-1565-4A5B-8D6F-BE37D133A146}" dt="2023-10-04T11:33:16.662" v="1791" actId="20577"/>
          <ac:spMkLst>
            <pc:docMk/>
            <pc:sldMk cId="2534472678" sldId="315"/>
            <ac:spMk id="216" creationId="{00000000-0000-0000-0000-000000000000}"/>
          </ac:spMkLst>
        </pc:spChg>
        <pc:spChg chg="mod">
          <ac:chgData name="Muhammad Jauhar Hakim" userId="43f3d878-74cc-4245-9c5d-30d77220248d" providerId="ADAL" clId="{C3E4E0E9-1565-4A5B-8D6F-BE37D133A146}" dt="2023-10-04T11:32:55.040" v="1784" actId="20577"/>
          <ac:spMkLst>
            <pc:docMk/>
            <pc:sldMk cId="2534472678" sldId="315"/>
            <ac:spMk id="217" creationId="{00000000-0000-0000-0000-000000000000}"/>
          </ac:spMkLst>
        </pc:spChg>
      </pc:sldChg>
      <pc:sldChg chg="delSp add del mod">
        <pc:chgData name="Muhammad Jauhar Hakim" userId="43f3d878-74cc-4245-9c5d-30d77220248d" providerId="ADAL" clId="{C3E4E0E9-1565-4A5B-8D6F-BE37D133A146}" dt="2023-10-04T11:32:48.022" v="1779" actId="47"/>
        <pc:sldMkLst>
          <pc:docMk/>
          <pc:sldMk cId="4056550442" sldId="315"/>
        </pc:sldMkLst>
        <pc:picChg chg="del">
          <ac:chgData name="Muhammad Jauhar Hakim" userId="43f3d878-74cc-4245-9c5d-30d77220248d" providerId="ADAL" clId="{C3E4E0E9-1565-4A5B-8D6F-BE37D133A146}" dt="2023-10-04T11:29:37.236" v="1778" actId="478"/>
          <ac:picMkLst>
            <pc:docMk/>
            <pc:sldMk cId="4056550442" sldId="315"/>
            <ac:picMk id="4" creationId="{5DC5A005-0672-4C01-BC64-822F6B1CE675}"/>
          </ac:picMkLst>
        </pc:picChg>
        <pc:picChg chg="del">
          <ac:chgData name="Muhammad Jauhar Hakim" userId="43f3d878-74cc-4245-9c5d-30d77220248d" providerId="ADAL" clId="{C3E4E0E9-1565-4A5B-8D6F-BE37D133A146}" dt="2023-10-04T11:29:34.636" v="1776" actId="478"/>
          <ac:picMkLst>
            <pc:docMk/>
            <pc:sldMk cId="4056550442" sldId="315"/>
            <ac:picMk id="10" creationId="{4B5EAAD3-D4A3-AB96-FAC8-4FCF68BD1F63}"/>
          </ac:picMkLst>
        </pc:picChg>
        <pc:picChg chg="del">
          <ac:chgData name="Muhammad Jauhar Hakim" userId="43f3d878-74cc-4245-9c5d-30d77220248d" providerId="ADAL" clId="{C3E4E0E9-1565-4A5B-8D6F-BE37D133A146}" dt="2023-10-04T11:29:35.400" v="1777" actId="478"/>
          <ac:picMkLst>
            <pc:docMk/>
            <pc:sldMk cId="4056550442" sldId="315"/>
            <ac:picMk id="13" creationId="{68FA0140-4607-D90E-577B-A662BAEA22C6}"/>
          </ac:picMkLst>
        </pc:picChg>
      </pc:sldChg>
      <pc:sldChg chg="modSp add mod">
        <pc:chgData name="Muhammad Jauhar Hakim" userId="43f3d878-74cc-4245-9c5d-30d77220248d" providerId="ADAL" clId="{C3E4E0E9-1565-4A5B-8D6F-BE37D133A146}" dt="2023-10-04T11:33:43.028" v="1800" actId="20577"/>
        <pc:sldMkLst>
          <pc:docMk/>
          <pc:sldMk cId="2500291144" sldId="316"/>
        </pc:sldMkLst>
        <pc:spChg chg="mod">
          <ac:chgData name="Muhammad Jauhar Hakim" userId="43f3d878-74cc-4245-9c5d-30d77220248d" providerId="ADAL" clId="{C3E4E0E9-1565-4A5B-8D6F-BE37D133A146}" dt="2023-10-04T11:33:43.028" v="1800" actId="20577"/>
          <ac:spMkLst>
            <pc:docMk/>
            <pc:sldMk cId="2500291144" sldId="316"/>
            <ac:spMk id="216" creationId="{00000000-0000-0000-0000-000000000000}"/>
          </ac:spMkLst>
        </pc:spChg>
        <pc:spChg chg="mod">
          <ac:chgData name="Muhammad Jauhar Hakim" userId="43f3d878-74cc-4245-9c5d-30d77220248d" providerId="ADAL" clId="{C3E4E0E9-1565-4A5B-8D6F-BE37D133A146}" dt="2023-10-04T11:33:23.054" v="1794" actId="20577"/>
          <ac:spMkLst>
            <pc:docMk/>
            <pc:sldMk cId="2500291144" sldId="316"/>
            <ac:spMk id="217" creationId="{00000000-0000-0000-0000-000000000000}"/>
          </ac:spMkLst>
        </pc:spChg>
      </pc:sldChg>
      <pc:sldChg chg="modSp add mod">
        <pc:chgData name="Muhammad Jauhar Hakim" userId="43f3d878-74cc-4245-9c5d-30d77220248d" providerId="ADAL" clId="{C3E4E0E9-1565-4A5B-8D6F-BE37D133A146}" dt="2023-10-04T13:54:52.814" v="2279" actId="404"/>
        <pc:sldMkLst>
          <pc:docMk/>
          <pc:sldMk cId="785494054" sldId="317"/>
        </pc:sldMkLst>
        <pc:spChg chg="mod">
          <ac:chgData name="Muhammad Jauhar Hakim" userId="43f3d878-74cc-4245-9c5d-30d77220248d" providerId="ADAL" clId="{C3E4E0E9-1565-4A5B-8D6F-BE37D133A146}" dt="2023-10-04T13:54:52.814" v="2279" actId="404"/>
          <ac:spMkLst>
            <pc:docMk/>
            <pc:sldMk cId="785494054" sldId="317"/>
            <ac:spMk id="216" creationId="{00000000-0000-0000-0000-000000000000}"/>
          </ac:spMkLst>
        </pc:spChg>
        <pc:spChg chg="mod">
          <ac:chgData name="Muhammad Jauhar Hakim" userId="43f3d878-74cc-4245-9c5d-30d77220248d" providerId="ADAL" clId="{C3E4E0E9-1565-4A5B-8D6F-BE37D133A146}" dt="2023-10-04T11:35:17.919" v="1803" actId="20577"/>
          <ac:spMkLst>
            <pc:docMk/>
            <pc:sldMk cId="785494054" sldId="317"/>
            <ac:spMk id="217" creationId="{00000000-0000-0000-0000-000000000000}"/>
          </ac:spMkLst>
        </pc:spChg>
      </pc:sldChg>
      <pc:sldChg chg="modSp add mod ord">
        <pc:chgData name="Muhammad Jauhar Hakim" userId="43f3d878-74cc-4245-9c5d-30d77220248d" providerId="ADAL" clId="{C3E4E0E9-1565-4A5B-8D6F-BE37D133A146}" dt="2023-10-04T11:37:26.672" v="1841" actId="20577"/>
        <pc:sldMkLst>
          <pc:docMk/>
          <pc:sldMk cId="1148296403" sldId="318"/>
        </pc:sldMkLst>
        <pc:spChg chg="mod">
          <ac:chgData name="Muhammad Jauhar Hakim" userId="43f3d878-74cc-4245-9c5d-30d77220248d" providerId="ADAL" clId="{C3E4E0E9-1565-4A5B-8D6F-BE37D133A146}" dt="2023-10-04T11:37:26.672" v="1841" actId="20577"/>
          <ac:spMkLst>
            <pc:docMk/>
            <pc:sldMk cId="1148296403" sldId="318"/>
            <ac:spMk id="2" creationId="{4634654A-D90B-B5CA-34E6-41FA612A968D}"/>
          </ac:spMkLst>
        </pc:spChg>
      </pc:sldChg>
      <pc:sldChg chg="addSp delSp modSp add mod">
        <pc:chgData name="Muhammad Jauhar Hakim" userId="43f3d878-74cc-4245-9c5d-30d77220248d" providerId="ADAL" clId="{C3E4E0E9-1565-4A5B-8D6F-BE37D133A146}" dt="2023-10-04T12:45:57.771" v="1888" actId="478"/>
        <pc:sldMkLst>
          <pc:docMk/>
          <pc:sldMk cId="2291241756" sldId="319"/>
        </pc:sldMkLst>
        <pc:spChg chg="mod">
          <ac:chgData name="Muhammad Jauhar Hakim" userId="43f3d878-74cc-4245-9c5d-30d77220248d" providerId="ADAL" clId="{C3E4E0E9-1565-4A5B-8D6F-BE37D133A146}" dt="2023-10-04T12:16:13.684" v="1879" actId="20577"/>
          <ac:spMkLst>
            <pc:docMk/>
            <pc:sldMk cId="2291241756" sldId="319"/>
            <ac:spMk id="2" creationId="{4634654A-D90B-B5CA-34E6-41FA612A968D}"/>
          </ac:spMkLst>
        </pc:spChg>
        <pc:picChg chg="del">
          <ac:chgData name="Muhammad Jauhar Hakim" userId="43f3d878-74cc-4245-9c5d-30d77220248d" providerId="ADAL" clId="{C3E4E0E9-1565-4A5B-8D6F-BE37D133A146}" dt="2023-10-04T12:15:23.008" v="1843" actId="478"/>
          <ac:picMkLst>
            <pc:docMk/>
            <pc:sldMk cId="2291241756" sldId="319"/>
            <ac:picMk id="5" creationId="{A2091063-7CE0-9E64-241C-5C316D3F432E}"/>
          </ac:picMkLst>
        </pc:picChg>
        <pc:picChg chg="add del">
          <ac:chgData name="Muhammad Jauhar Hakim" userId="43f3d878-74cc-4245-9c5d-30d77220248d" providerId="ADAL" clId="{C3E4E0E9-1565-4A5B-8D6F-BE37D133A146}" dt="2023-10-04T12:15:25.370" v="1845" actId="478"/>
          <ac:picMkLst>
            <pc:docMk/>
            <pc:sldMk cId="2291241756" sldId="319"/>
            <ac:picMk id="1026" creationId="{137298F1-A479-C11E-4D77-AF9CB1D522C8}"/>
          </ac:picMkLst>
        </pc:picChg>
        <pc:picChg chg="add del mod">
          <ac:chgData name="Muhammad Jauhar Hakim" userId="43f3d878-74cc-4245-9c5d-30d77220248d" providerId="ADAL" clId="{C3E4E0E9-1565-4A5B-8D6F-BE37D133A146}" dt="2023-10-04T12:45:57.771" v="1888" actId="478"/>
          <ac:picMkLst>
            <pc:docMk/>
            <pc:sldMk cId="2291241756" sldId="319"/>
            <ac:picMk id="1028" creationId="{FB971D62-BE14-BCA8-DA0D-2D2ACD955D0F}"/>
          </ac:picMkLst>
        </pc:picChg>
      </pc:sldChg>
      <pc:sldChg chg="addSp delSp modSp add">
        <pc:chgData name="Muhammad Jauhar Hakim" userId="43f3d878-74cc-4245-9c5d-30d77220248d" providerId="ADAL" clId="{C3E4E0E9-1565-4A5B-8D6F-BE37D133A146}" dt="2023-10-04T12:46:07.851" v="1894" actId="1582"/>
        <pc:sldMkLst>
          <pc:docMk/>
          <pc:sldMk cId="4010489998" sldId="320"/>
        </pc:sldMkLst>
        <pc:picChg chg="del">
          <ac:chgData name="Muhammad Jauhar Hakim" userId="43f3d878-74cc-4245-9c5d-30d77220248d" providerId="ADAL" clId="{C3E4E0E9-1565-4A5B-8D6F-BE37D133A146}" dt="2023-10-04T12:44:10.374" v="1883" actId="478"/>
          <ac:picMkLst>
            <pc:docMk/>
            <pc:sldMk cId="4010489998" sldId="320"/>
            <ac:picMk id="1028" creationId="{FB971D62-BE14-BCA8-DA0D-2D2ACD955D0F}"/>
          </ac:picMkLst>
        </pc:picChg>
        <pc:picChg chg="add del mod">
          <ac:chgData name="Muhammad Jauhar Hakim" userId="43f3d878-74cc-4245-9c5d-30d77220248d" providerId="ADAL" clId="{C3E4E0E9-1565-4A5B-8D6F-BE37D133A146}" dt="2023-10-04T12:45:59.040" v="1889" actId="478"/>
          <ac:picMkLst>
            <pc:docMk/>
            <pc:sldMk cId="4010489998" sldId="320"/>
            <ac:picMk id="2050" creationId="{D12533A1-41BA-8745-E916-4314E9B166ED}"/>
          </ac:picMkLst>
        </pc:picChg>
        <pc:picChg chg="add mod">
          <ac:chgData name="Muhammad Jauhar Hakim" userId="43f3d878-74cc-4245-9c5d-30d77220248d" providerId="ADAL" clId="{C3E4E0E9-1565-4A5B-8D6F-BE37D133A146}" dt="2023-10-04T12:46:07.851" v="1894" actId="1582"/>
          <ac:picMkLst>
            <pc:docMk/>
            <pc:sldMk cId="4010489998" sldId="320"/>
            <ac:picMk id="2052" creationId="{6EA97A3F-542F-4D14-B7B2-13FE25F17AA9}"/>
          </ac:picMkLst>
        </pc:picChg>
      </pc:sldChg>
      <pc:sldChg chg="addSp delSp modSp new mod">
        <pc:chgData name="Muhammad Jauhar Hakim" userId="43f3d878-74cc-4245-9c5d-30d77220248d" providerId="ADAL" clId="{C3E4E0E9-1565-4A5B-8D6F-BE37D133A146}" dt="2023-10-04T12:50:15.517" v="1908" actId="404"/>
        <pc:sldMkLst>
          <pc:docMk/>
          <pc:sldMk cId="1563212538" sldId="321"/>
        </pc:sldMkLst>
        <pc:spChg chg="add del mod">
          <ac:chgData name="Muhammad Jauhar Hakim" userId="43f3d878-74cc-4245-9c5d-30d77220248d" providerId="ADAL" clId="{C3E4E0E9-1565-4A5B-8D6F-BE37D133A146}" dt="2023-10-04T12:50:15.517" v="1908" actId="404"/>
          <ac:spMkLst>
            <pc:docMk/>
            <pc:sldMk cId="1563212538" sldId="321"/>
            <ac:spMk id="2" creationId="{078BC4A6-6177-84FB-4BF3-A06829B90A60}"/>
          </ac:spMkLst>
        </pc:spChg>
        <pc:picChg chg="add mod">
          <ac:chgData name="Muhammad Jauhar Hakim" userId="43f3d878-74cc-4245-9c5d-30d77220248d" providerId="ADAL" clId="{C3E4E0E9-1565-4A5B-8D6F-BE37D133A146}" dt="2023-10-04T12:49:45.103" v="1900" actId="1582"/>
          <ac:picMkLst>
            <pc:docMk/>
            <pc:sldMk cId="1563212538" sldId="321"/>
            <ac:picMk id="3074" creationId="{E2AAFF21-A13B-80AB-B88F-6BBACECE9B74}"/>
          </ac:picMkLst>
        </pc:picChg>
      </pc:sldChg>
      <pc:sldChg chg="addSp delSp modSp add mod">
        <pc:chgData name="Muhammad Jauhar Hakim" userId="43f3d878-74cc-4245-9c5d-30d77220248d" providerId="ADAL" clId="{C3E4E0E9-1565-4A5B-8D6F-BE37D133A146}" dt="2023-10-04T12:58:20.680" v="2068" actId="120"/>
        <pc:sldMkLst>
          <pc:docMk/>
          <pc:sldMk cId="294897602" sldId="322"/>
        </pc:sldMkLst>
        <pc:spChg chg="mod">
          <ac:chgData name="Muhammad Jauhar Hakim" userId="43f3d878-74cc-4245-9c5d-30d77220248d" providerId="ADAL" clId="{C3E4E0E9-1565-4A5B-8D6F-BE37D133A146}" dt="2023-10-04T12:56:38.853" v="2018" actId="122"/>
          <ac:spMkLst>
            <pc:docMk/>
            <pc:sldMk cId="294897602" sldId="322"/>
            <ac:spMk id="2" creationId="{078BC4A6-6177-84FB-4BF3-A06829B90A60}"/>
          </ac:spMkLst>
        </pc:spChg>
        <pc:spChg chg="add mod">
          <ac:chgData name="Muhammad Jauhar Hakim" userId="43f3d878-74cc-4245-9c5d-30d77220248d" providerId="ADAL" clId="{C3E4E0E9-1565-4A5B-8D6F-BE37D133A146}" dt="2023-10-04T12:55:42.535" v="2002" actId="20577"/>
          <ac:spMkLst>
            <pc:docMk/>
            <pc:sldMk cId="294897602" sldId="322"/>
            <ac:spMk id="3" creationId="{EB823BD9-3AAD-4543-6E8D-5444DE2B9AC0}"/>
          </ac:spMkLst>
        </pc:spChg>
        <pc:spChg chg="add mod">
          <ac:chgData name="Muhammad Jauhar Hakim" userId="43f3d878-74cc-4245-9c5d-30d77220248d" providerId="ADAL" clId="{C3E4E0E9-1565-4A5B-8D6F-BE37D133A146}" dt="2023-10-04T12:58:20.680" v="2068" actId="120"/>
          <ac:spMkLst>
            <pc:docMk/>
            <pc:sldMk cId="294897602" sldId="322"/>
            <ac:spMk id="4" creationId="{063FFD9F-5A69-3ECB-0768-86A1408A08AF}"/>
          </ac:spMkLst>
        </pc:spChg>
        <pc:picChg chg="del">
          <ac:chgData name="Muhammad Jauhar Hakim" userId="43f3d878-74cc-4245-9c5d-30d77220248d" providerId="ADAL" clId="{C3E4E0E9-1565-4A5B-8D6F-BE37D133A146}" dt="2023-10-04T12:55:08.192" v="1991" actId="478"/>
          <ac:picMkLst>
            <pc:docMk/>
            <pc:sldMk cId="294897602" sldId="322"/>
            <ac:picMk id="3074" creationId="{E2AAFF21-A13B-80AB-B88F-6BBACECE9B74}"/>
          </ac:picMkLst>
        </pc:picChg>
      </pc:sldChg>
      <pc:sldChg chg="addSp delSp modSp add mod">
        <pc:chgData name="Muhammad Jauhar Hakim" userId="43f3d878-74cc-4245-9c5d-30d77220248d" providerId="ADAL" clId="{C3E4E0E9-1565-4A5B-8D6F-BE37D133A146}" dt="2023-10-04T12:59:28.411" v="2094"/>
        <pc:sldMkLst>
          <pc:docMk/>
          <pc:sldMk cId="3931131242" sldId="323"/>
        </pc:sldMkLst>
        <pc:spChg chg="mod">
          <ac:chgData name="Muhammad Jauhar Hakim" userId="43f3d878-74cc-4245-9c5d-30d77220248d" providerId="ADAL" clId="{C3E4E0E9-1565-4A5B-8D6F-BE37D133A146}" dt="2023-10-04T12:59:28.411" v="2094"/>
          <ac:spMkLst>
            <pc:docMk/>
            <pc:sldMk cId="3931131242" sldId="323"/>
            <ac:spMk id="4" creationId="{063FFD9F-5A69-3ECB-0768-86A1408A08AF}"/>
          </ac:spMkLst>
        </pc:spChg>
        <pc:spChg chg="add del">
          <ac:chgData name="Muhammad Jauhar Hakim" userId="43f3d878-74cc-4245-9c5d-30d77220248d" providerId="ADAL" clId="{C3E4E0E9-1565-4A5B-8D6F-BE37D133A146}" dt="2023-10-04T12:59:24.964" v="2092" actId="22"/>
          <ac:spMkLst>
            <pc:docMk/>
            <pc:sldMk cId="3931131242" sldId="323"/>
            <ac:spMk id="6" creationId="{8580AD97-2CD1-FDF8-660D-BCAC5272719C}"/>
          </ac:spMkLst>
        </pc:spChg>
      </pc:sldChg>
      <pc:sldChg chg="addSp delSp modSp add mod">
        <pc:chgData name="Muhammad Jauhar Hakim" userId="43f3d878-74cc-4245-9c5d-30d77220248d" providerId="ADAL" clId="{C3E4E0E9-1565-4A5B-8D6F-BE37D133A146}" dt="2023-10-04T13:02:12.682" v="2245" actId="20577"/>
        <pc:sldMkLst>
          <pc:docMk/>
          <pc:sldMk cId="2963472163" sldId="324"/>
        </pc:sldMkLst>
        <pc:spChg chg="mod">
          <ac:chgData name="Muhammad Jauhar Hakim" userId="43f3d878-74cc-4245-9c5d-30d77220248d" providerId="ADAL" clId="{C3E4E0E9-1565-4A5B-8D6F-BE37D133A146}" dt="2023-10-04T13:02:12.682" v="2245" actId="20577"/>
          <ac:spMkLst>
            <pc:docMk/>
            <pc:sldMk cId="2963472163" sldId="324"/>
            <ac:spMk id="4" creationId="{063FFD9F-5A69-3ECB-0768-86A1408A08AF}"/>
          </ac:spMkLst>
        </pc:spChg>
        <pc:spChg chg="add del">
          <ac:chgData name="Muhammad Jauhar Hakim" userId="43f3d878-74cc-4245-9c5d-30d77220248d" providerId="ADAL" clId="{C3E4E0E9-1565-4A5B-8D6F-BE37D133A146}" dt="2023-10-04T13:01:05.194" v="2111" actId="22"/>
          <ac:spMkLst>
            <pc:docMk/>
            <pc:sldMk cId="2963472163" sldId="324"/>
            <ac:spMk id="6" creationId="{99D29B6C-B6CE-5BF3-D9BB-467CF0002119}"/>
          </ac:spMkLst>
        </pc:spChg>
      </pc:sldChg>
      <pc:sldChg chg="addSp delSp modSp add mod">
        <pc:chgData name="Muhammad Jauhar Hakim" userId="43f3d878-74cc-4245-9c5d-30d77220248d" providerId="ADAL" clId="{C3E4E0E9-1565-4A5B-8D6F-BE37D133A146}" dt="2023-10-04T13:54:27.617" v="2271" actId="403"/>
        <pc:sldMkLst>
          <pc:docMk/>
          <pc:sldMk cId="2065887406" sldId="325"/>
        </pc:sldMkLst>
        <pc:spChg chg="add del mod">
          <ac:chgData name="Muhammad Jauhar Hakim" userId="43f3d878-74cc-4245-9c5d-30d77220248d" providerId="ADAL" clId="{C3E4E0E9-1565-4A5B-8D6F-BE37D133A146}" dt="2023-10-04T13:54:23.443" v="2262" actId="478"/>
          <ac:spMkLst>
            <pc:docMk/>
            <pc:sldMk cId="2065887406" sldId="325"/>
            <ac:spMk id="3" creationId="{2AFBAD12-F5E4-72A0-E9A2-5AA30B7B00A2}"/>
          </ac:spMkLst>
        </pc:spChg>
        <pc:spChg chg="mod">
          <ac:chgData name="Muhammad Jauhar Hakim" userId="43f3d878-74cc-4245-9c5d-30d77220248d" providerId="ADAL" clId="{C3E4E0E9-1565-4A5B-8D6F-BE37D133A146}" dt="2023-10-04T13:54:27.617" v="2271" actId="403"/>
          <ac:spMkLst>
            <pc:docMk/>
            <pc:sldMk cId="2065887406" sldId="325"/>
            <ac:spMk id="216" creationId="{00000000-0000-0000-0000-000000000000}"/>
          </ac:spMkLst>
        </pc:spChg>
        <pc:spChg chg="del">
          <ac:chgData name="Muhammad Jauhar Hakim" userId="43f3d878-74cc-4245-9c5d-30d77220248d" providerId="ADAL" clId="{C3E4E0E9-1565-4A5B-8D6F-BE37D133A146}" dt="2023-10-04T13:54:21.932" v="2261" actId="478"/>
          <ac:spMkLst>
            <pc:docMk/>
            <pc:sldMk cId="2065887406" sldId="325"/>
            <ac:spMk id="217" creationId="{00000000-0000-0000-0000-000000000000}"/>
          </ac:spMkLst>
        </pc:spChg>
      </pc:sldChg>
      <pc:sldMasterChg chg="addSldLayout delSldLayout">
        <pc:chgData name="Muhammad Jauhar Hakim" userId="43f3d878-74cc-4245-9c5d-30d77220248d" providerId="ADAL" clId="{C3E4E0E9-1565-4A5B-8D6F-BE37D133A146}" dt="2023-10-04T13:54:13.402" v="2250" actId="47"/>
        <pc:sldMasterMkLst>
          <pc:docMk/>
          <pc:sldMasterMk cId="0" sldId="2147483673"/>
        </pc:sldMasterMkLst>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51"/>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53"/>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57"/>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59"/>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60"/>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61"/>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62"/>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63"/>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65"/>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66"/>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67"/>
          </pc:sldLayoutMkLst>
        </pc:sldLayoutChg>
        <pc:sldLayoutChg chg="add del">
          <pc:chgData name="Muhammad Jauhar Hakim" userId="43f3d878-74cc-4245-9c5d-30d77220248d" providerId="ADAL" clId="{C3E4E0E9-1565-4A5B-8D6F-BE37D133A146}" dt="2023-10-04T13:54:13.402" v="2250" actId="47"/>
          <pc:sldLayoutMkLst>
            <pc:docMk/>
            <pc:sldMasterMk cId="0" sldId="2147483673"/>
            <pc:sldLayoutMk cId="0" sldId="2147483668"/>
          </pc:sldLayoutMkLst>
        </pc:sldLayoutChg>
      </pc:sldMasterChg>
      <pc:sldMasterChg chg="add del addSldLayout delSldLayout">
        <pc:chgData name="Muhammad Jauhar Hakim" userId="43f3d878-74cc-4245-9c5d-30d77220248d" providerId="ADAL" clId="{C3E4E0E9-1565-4A5B-8D6F-BE37D133A146}" dt="2023-10-04T13:54:13.402" v="2250" actId="47"/>
        <pc:sldMasterMkLst>
          <pc:docMk/>
          <pc:sldMasterMk cId="0" sldId="2147483674"/>
        </pc:sldMasterMkLst>
        <pc:sldLayoutChg chg="add del">
          <pc:chgData name="Muhammad Jauhar Hakim" userId="43f3d878-74cc-4245-9c5d-30d77220248d" providerId="ADAL" clId="{C3E4E0E9-1565-4A5B-8D6F-BE37D133A146}" dt="2023-10-04T13:54:13.402" v="2250" actId="47"/>
          <pc:sldLayoutMkLst>
            <pc:docMk/>
            <pc:sldMasterMk cId="0" sldId="2147483674"/>
            <pc:sldLayoutMk cId="0" sldId="2147483671"/>
          </pc:sldLayoutMkLst>
        </pc:sldLayoutChg>
        <pc:sldLayoutChg chg="add del">
          <pc:chgData name="Muhammad Jauhar Hakim" userId="43f3d878-74cc-4245-9c5d-30d77220248d" providerId="ADAL" clId="{C3E4E0E9-1565-4A5B-8D6F-BE37D133A146}" dt="2023-10-04T13:54:13.402" v="2250" actId="47"/>
          <pc:sldLayoutMkLst>
            <pc:docMk/>
            <pc:sldMasterMk cId="0" sldId="2147483674"/>
            <pc:sldLayoutMk cId="0"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93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17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35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195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29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96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4" name="Google Shape;24;p4"/>
          <p:cNvSpPr txBox="1">
            <a:spLocks noGrp="1"/>
          </p:cNvSpPr>
          <p:nvPr>
            <p:ph type="body" idx="1"/>
          </p:nvPr>
        </p:nvSpPr>
        <p:spPr>
          <a:xfrm>
            <a:off x="716375" y="1152475"/>
            <a:ext cx="7711200" cy="1131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6" name="Google Shape;36;p6"/>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4"/>
          </a:solidFill>
          <a:ln>
            <a:noFill/>
          </a:ln>
          <a:effectLst>
            <a:outerShdw blurRad="214313" dist="76200" dir="10860000" algn="bl" rotWithShape="0">
              <a:schemeClr val="dk1">
                <a:alpha val="35000"/>
              </a:schemeClr>
            </a:outerShdw>
          </a:effectLst>
        </p:spPr>
      </p:sp>
      <p:sp>
        <p:nvSpPr>
          <p:cNvPr id="37" name="Google Shape;37;p6"/>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2"/>
          </a:solidFill>
          <a:ln>
            <a:noFill/>
          </a:ln>
          <a:effectLst>
            <a:outerShdw blurRad="214313" dist="76200" dir="3600000" algn="bl" rotWithShape="0">
              <a:schemeClr val="dk1">
                <a:alpha val="35000"/>
              </a:scheme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8" r:id="rId8"/>
    <p:sldLayoutId id="2147483664"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auhar-Hakim/Data-Engineer-Te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Jauhar-Hakim/Data-Engineer-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a:off x="2186250" y="1689348"/>
            <a:ext cx="4771500" cy="17648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Engineer Test</a:t>
            </a:r>
            <a:endParaRPr dirty="0"/>
          </a:p>
        </p:txBody>
      </p:sp>
      <p:sp>
        <p:nvSpPr>
          <p:cNvPr id="177" name="Google Shape;177;p28"/>
          <p:cNvSpPr txBox="1">
            <a:spLocks noGrp="1"/>
          </p:cNvSpPr>
          <p:nvPr>
            <p:ph type="subTitle" idx="1"/>
          </p:nvPr>
        </p:nvSpPr>
        <p:spPr>
          <a:xfrm>
            <a:off x="2459420" y="3454151"/>
            <a:ext cx="4225160" cy="546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Muhammad Jauhar Hakim</a:t>
            </a:r>
          </a:p>
        </p:txBody>
      </p:sp>
      <p:sp>
        <p:nvSpPr>
          <p:cNvPr id="2" name="Google Shape;177;p28">
            <a:extLst>
              <a:ext uri="{FF2B5EF4-FFF2-40B4-BE49-F238E27FC236}">
                <a16:creationId xmlns:a16="http://schemas.microsoft.com/office/drawing/2014/main" id="{F8A042C3-7D8D-6A27-CF90-9A6C29AF953D}"/>
              </a:ext>
            </a:extLst>
          </p:cNvPr>
          <p:cNvSpPr txBox="1">
            <a:spLocks/>
          </p:cNvSpPr>
          <p:nvPr/>
        </p:nvSpPr>
        <p:spPr>
          <a:xfrm>
            <a:off x="2459420" y="4440567"/>
            <a:ext cx="4225160" cy="344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2800"/>
              <a:buFont typeface="Albert Sans"/>
              <a:buNone/>
              <a:defRPr sz="28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2800"/>
              <a:buFont typeface="Albert Sans"/>
              <a:buNone/>
              <a:defRPr sz="28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2800"/>
              <a:buFont typeface="Albert Sans"/>
              <a:buNone/>
              <a:defRPr sz="28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2800"/>
              <a:buFont typeface="Albert Sans"/>
              <a:buNone/>
              <a:defRPr sz="28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2800"/>
              <a:buFont typeface="Albert Sans"/>
              <a:buNone/>
              <a:defRPr sz="28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2800"/>
              <a:buFont typeface="Albert Sans"/>
              <a:buNone/>
              <a:defRPr sz="28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2800"/>
              <a:buFont typeface="Albert Sans"/>
              <a:buNone/>
              <a:defRPr sz="28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2800"/>
              <a:buFont typeface="Albert Sans"/>
              <a:buNone/>
              <a:defRPr sz="2800" b="0" i="0" u="none" strike="noStrike" cap="none">
                <a:solidFill>
                  <a:schemeClr val="dk1"/>
                </a:solidFill>
                <a:latin typeface="Albert Sans"/>
                <a:ea typeface="Albert Sans"/>
                <a:cs typeface="Albert Sans"/>
                <a:sym typeface="Albert Sans"/>
              </a:defRPr>
            </a:lvl9pPr>
          </a:lstStyle>
          <a:p>
            <a:pPr marL="0" indent="0"/>
            <a:r>
              <a:rPr lang="sv-SE" sz="1200" dirty="0">
                <a:hlinkClick r:id="rId3"/>
              </a:rPr>
              <a:t>https://github.com/Jauhar-Hakim/Data-Engineer-Test</a:t>
            </a:r>
            <a:endParaRPr lang="sv-SE"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0262D6E-BE9E-888D-582A-5E1075438DE5}"/>
              </a:ext>
            </a:extLst>
          </p:cNvPr>
          <p:cNvSpPr>
            <a:spLocks noGrp="1"/>
          </p:cNvSpPr>
          <p:nvPr>
            <p:ph type="title"/>
          </p:nvPr>
        </p:nvSpPr>
        <p:spPr>
          <a:xfrm>
            <a:off x="1793508" y="151375"/>
            <a:ext cx="5556984" cy="572700"/>
          </a:xfrm>
        </p:spPr>
        <p:txBody>
          <a:bodyPr/>
          <a:lstStyle/>
          <a:p>
            <a:r>
              <a:rPr lang="en-US" sz="2800" dirty="0"/>
              <a:t>Film </a:t>
            </a:r>
            <a:r>
              <a:rPr lang="en-US" sz="2800" dirty="0" err="1"/>
              <a:t>Dimention</a:t>
            </a:r>
            <a:r>
              <a:rPr lang="en-US" sz="2800" dirty="0"/>
              <a:t> Table</a:t>
            </a:r>
            <a:endParaRPr lang="en-ID" sz="2800" dirty="0"/>
          </a:p>
        </p:txBody>
      </p:sp>
      <p:pic>
        <p:nvPicPr>
          <p:cNvPr id="9" name="Picture 8" descr="A screenshot of a computer&#10;&#10;Description automatically generated">
            <a:extLst>
              <a:ext uri="{FF2B5EF4-FFF2-40B4-BE49-F238E27FC236}">
                <a16:creationId xmlns:a16="http://schemas.microsoft.com/office/drawing/2014/main" id="{DECAC6ED-4BC0-83A7-0B88-EFC40AEDE6DE}"/>
              </a:ext>
            </a:extLst>
          </p:cNvPr>
          <p:cNvPicPr>
            <a:picLocks noChangeAspect="1"/>
          </p:cNvPicPr>
          <p:nvPr/>
        </p:nvPicPr>
        <p:blipFill rotWithShape="1">
          <a:blip r:embed="rId2"/>
          <a:srcRect l="1341" t="3601" r="69604" b="51585"/>
          <a:stretch/>
        </p:blipFill>
        <p:spPr>
          <a:xfrm>
            <a:off x="1341619" y="837643"/>
            <a:ext cx="1888761" cy="3467963"/>
          </a:xfrm>
          <a:prstGeom prst="rect">
            <a:avLst/>
          </a:prstGeom>
        </p:spPr>
      </p:pic>
      <p:sp>
        <p:nvSpPr>
          <p:cNvPr id="10" name="Text Placeholder 3">
            <a:extLst>
              <a:ext uri="{FF2B5EF4-FFF2-40B4-BE49-F238E27FC236}">
                <a16:creationId xmlns:a16="http://schemas.microsoft.com/office/drawing/2014/main" id="{432E4454-9601-54E0-C79C-0B24FBA6A57E}"/>
              </a:ext>
            </a:extLst>
          </p:cNvPr>
          <p:cNvSpPr>
            <a:spLocks noGrp="1"/>
          </p:cNvSpPr>
          <p:nvPr>
            <p:ph type="body" idx="2"/>
          </p:nvPr>
        </p:nvSpPr>
        <p:spPr>
          <a:xfrm>
            <a:off x="4459815" y="724075"/>
            <a:ext cx="3837000" cy="3695100"/>
          </a:xfrm>
        </p:spPr>
        <p:txBody>
          <a:bodyPr/>
          <a:lstStyle/>
          <a:p>
            <a:r>
              <a:rPr lang="en-US" dirty="0"/>
              <a:t>Contain film data property</a:t>
            </a:r>
          </a:p>
          <a:p>
            <a:endParaRPr lang="en-US" dirty="0"/>
          </a:p>
          <a:p>
            <a:r>
              <a:rPr lang="en-US" dirty="0"/>
              <a:t>Contain last update change</a:t>
            </a:r>
          </a:p>
          <a:p>
            <a:endParaRPr lang="en-US" dirty="0"/>
          </a:p>
          <a:p>
            <a:r>
              <a:rPr lang="en-US" dirty="0" err="1"/>
              <a:t>file_key</a:t>
            </a:r>
            <a:r>
              <a:rPr lang="en-US" dirty="0"/>
              <a:t> is primary key</a:t>
            </a:r>
            <a:endParaRPr lang="en-ID" dirty="0"/>
          </a:p>
        </p:txBody>
      </p:sp>
    </p:spTree>
    <p:extLst>
      <p:ext uri="{BB962C8B-B14F-4D97-AF65-F5344CB8AC3E}">
        <p14:creationId xmlns:p14="http://schemas.microsoft.com/office/powerpoint/2010/main" val="75261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525250" y="2134781"/>
            <a:ext cx="6093500" cy="16877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Create airflow DAG that transforms</a:t>
            </a:r>
            <a:br>
              <a:rPr lang="en-US" sz="3200" dirty="0"/>
            </a:br>
            <a:r>
              <a:rPr lang="en-US" sz="3200" dirty="0"/>
              <a:t>data from Origin </a:t>
            </a:r>
            <a:r>
              <a:rPr lang="en-US" sz="3200" dirty="0" err="1"/>
              <a:t>Sakila</a:t>
            </a:r>
            <a:r>
              <a:rPr lang="en-US" sz="3200" dirty="0"/>
              <a:t> Schema to your new Star Schema that runs daily</a:t>
            </a:r>
          </a:p>
        </p:txBody>
      </p:sp>
      <p:sp>
        <p:nvSpPr>
          <p:cNvPr id="217" name="Google Shape;217;p32"/>
          <p:cNvSpPr txBox="1">
            <a:spLocks noGrp="1"/>
          </p:cNvSpPr>
          <p:nvPr>
            <p:ph type="title" idx="2"/>
          </p:nvPr>
        </p:nvSpPr>
        <p:spPr>
          <a:xfrm>
            <a:off x="3999600" y="1090613"/>
            <a:ext cx="114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94105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EDCE-892E-305F-7DEA-6B3F952EDFDE}"/>
              </a:ext>
            </a:extLst>
          </p:cNvPr>
          <p:cNvSpPr>
            <a:spLocks noGrp="1"/>
          </p:cNvSpPr>
          <p:nvPr>
            <p:ph type="title"/>
          </p:nvPr>
        </p:nvSpPr>
        <p:spPr/>
        <p:txBody>
          <a:bodyPr/>
          <a:lstStyle/>
          <a:p>
            <a:r>
              <a:rPr lang="en-US" dirty="0"/>
              <a:t>Import Required Library</a:t>
            </a:r>
            <a:endParaRPr lang="en-ID" dirty="0"/>
          </a:p>
        </p:txBody>
      </p:sp>
      <p:pic>
        <p:nvPicPr>
          <p:cNvPr id="7" name="Picture 6">
            <a:extLst>
              <a:ext uri="{FF2B5EF4-FFF2-40B4-BE49-F238E27FC236}">
                <a16:creationId xmlns:a16="http://schemas.microsoft.com/office/drawing/2014/main" id="{650DFBB0-2D8D-AA27-8293-5599EBCA3A26}"/>
              </a:ext>
            </a:extLst>
          </p:cNvPr>
          <p:cNvPicPr>
            <a:picLocks noChangeAspect="1"/>
          </p:cNvPicPr>
          <p:nvPr/>
        </p:nvPicPr>
        <p:blipFill>
          <a:blip r:embed="rId2"/>
          <a:stretch>
            <a:fillRect/>
          </a:stretch>
        </p:blipFill>
        <p:spPr>
          <a:xfrm>
            <a:off x="1916175" y="1845578"/>
            <a:ext cx="5311600" cy="2027096"/>
          </a:xfrm>
          <a:prstGeom prst="rect">
            <a:avLst/>
          </a:prstGeom>
          <a:ln w="38100">
            <a:solidFill>
              <a:schemeClr val="accent6"/>
            </a:solidFill>
          </a:ln>
        </p:spPr>
      </p:pic>
    </p:spTree>
    <p:extLst>
      <p:ext uri="{BB962C8B-B14F-4D97-AF65-F5344CB8AC3E}">
        <p14:creationId xmlns:p14="http://schemas.microsoft.com/office/powerpoint/2010/main" val="239524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EDCE-892E-305F-7DEA-6B3F952EDFDE}"/>
              </a:ext>
            </a:extLst>
          </p:cNvPr>
          <p:cNvSpPr>
            <a:spLocks noGrp="1"/>
          </p:cNvSpPr>
          <p:nvPr>
            <p:ph type="title"/>
          </p:nvPr>
        </p:nvSpPr>
        <p:spPr/>
        <p:txBody>
          <a:bodyPr/>
          <a:lstStyle/>
          <a:p>
            <a:r>
              <a:rPr lang="en-US" dirty="0"/>
              <a:t>Define default arguments and initialize DAGs</a:t>
            </a:r>
            <a:endParaRPr lang="en-ID" dirty="0"/>
          </a:p>
        </p:txBody>
      </p:sp>
      <p:pic>
        <p:nvPicPr>
          <p:cNvPr id="5" name="Picture 4">
            <a:extLst>
              <a:ext uri="{FF2B5EF4-FFF2-40B4-BE49-F238E27FC236}">
                <a16:creationId xmlns:a16="http://schemas.microsoft.com/office/drawing/2014/main" id="{9C33E2D5-053F-70F0-111E-82F375130768}"/>
              </a:ext>
            </a:extLst>
          </p:cNvPr>
          <p:cNvPicPr>
            <a:picLocks noChangeAspect="1"/>
          </p:cNvPicPr>
          <p:nvPr/>
        </p:nvPicPr>
        <p:blipFill>
          <a:blip r:embed="rId2"/>
          <a:stretch>
            <a:fillRect/>
          </a:stretch>
        </p:blipFill>
        <p:spPr>
          <a:xfrm>
            <a:off x="1436073" y="2045528"/>
            <a:ext cx="6271803" cy="2865368"/>
          </a:xfrm>
          <a:prstGeom prst="rect">
            <a:avLst/>
          </a:prstGeom>
          <a:ln w="38100">
            <a:solidFill>
              <a:schemeClr val="accent6"/>
            </a:solidFill>
          </a:ln>
        </p:spPr>
      </p:pic>
    </p:spTree>
    <p:extLst>
      <p:ext uri="{BB962C8B-B14F-4D97-AF65-F5344CB8AC3E}">
        <p14:creationId xmlns:p14="http://schemas.microsoft.com/office/powerpoint/2010/main" val="296203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EDCE-892E-305F-7DEA-6B3F952EDFDE}"/>
              </a:ext>
            </a:extLst>
          </p:cNvPr>
          <p:cNvSpPr>
            <a:spLocks noGrp="1"/>
          </p:cNvSpPr>
          <p:nvPr>
            <p:ph type="title"/>
          </p:nvPr>
        </p:nvSpPr>
        <p:spPr>
          <a:xfrm>
            <a:off x="716374" y="445025"/>
            <a:ext cx="8041049" cy="572700"/>
          </a:xfrm>
        </p:spPr>
        <p:txBody>
          <a:bodyPr/>
          <a:lstStyle/>
          <a:p>
            <a:r>
              <a:rPr lang="en-US" dirty="0"/>
              <a:t>Task 1 – Creating Database and Table if not exist</a:t>
            </a:r>
            <a:endParaRPr lang="en-ID" dirty="0"/>
          </a:p>
        </p:txBody>
      </p:sp>
      <p:pic>
        <p:nvPicPr>
          <p:cNvPr id="6" name="Picture 5">
            <a:extLst>
              <a:ext uri="{FF2B5EF4-FFF2-40B4-BE49-F238E27FC236}">
                <a16:creationId xmlns:a16="http://schemas.microsoft.com/office/drawing/2014/main" id="{54B17473-B194-E0F0-5E29-101A4BE621BE}"/>
              </a:ext>
            </a:extLst>
          </p:cNvPr>
          <p:cNvPicPr>
            <a:picLocks noChangeAspect="1"/>
          </p:cNvPicPr>
          <p:nvPr/>
        </p:nvPicPr>
        <p:blipFill>
          <a:blip r:embed="rId2"/>
          <a:stretch>
            <a:fillRect/>
          </a:stretch>
        </p:blipFill>
        <p:spPr>
          <a:xfrm>
            <a:off x="264966" y="2571750"/>
            <a:ext cx="3558848" cy="1234547"/>
          </a:xfrm>
          <a:prstGeom prst="rect">
            <a:avLst/>
          </a:prstGeom>
          <a:ln w="38100">
            <a:solidFill>
              <a:schemeClr val="accent6"/>
            </a:solidFill>
          </a:ln>
        </p:spPr>
      </p:pic>
      <p:pic>
        <p:nvPicPr>
          <p:cNvPr id="8" name="Picture 7">
            <a:extLst>
              <a:ext uri="{FF2B5EF4-FFF2-40B4-BE49-F238E27FC236}">
                <a16:creationId xmlns:a16="http://schemas.microsoft.com/office/drawing/2014/main" id="{A59FD2C4-89DE-0B12-2F1A-1CA0E5D92405}"/>
              </a:ext>
            </a:extLst>
          </p:cNvPr>
          <p:cNvPicPr>
            <a:picLocks noChangeAspect="1"/>
          </p:cNvPicPr>
          <p:nvPr/>
        </p:nvPicPr>
        <p:blipFill>
          <a:blip r:embed="rId3"/>
          <a:stretch>
            <a:fillRect/>
          </a:stretch>
        </p:blipFill>
        <p:spPr>
          <a:xfrm>
            <a:off x="4060085" y="2206643"/>
            <a:ext cx="5030297" cy="1964760"/>
          </a:xfrm>
          <a:prstGeom prst="rect">
            <a:avLst/>
          </a:prstGeom>
          <a:ln w="38100">
            <a:solidFill>
              <a:schemeClr val="accent6"/>
            </a:solidFill>
          </a:ln>
        </p:spPr>
      </p:pic>
    </p:spTree>
    <p:extLst>
      <p:ext uri="{BB962C8B-B14F-4D97-AF65-F5344CB8AC3E}">
        <p14:creationId xmlns:p14="http://schemas.microsoft.com/office/powerpoint/2010/main" val="94162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EDCE-892E-305F-7DEA-6B3F952EDFDE}"/>
              </a:ext>
            </a:extLst>
          </p:cNvPr>
          <p:cNvSpPr>
            <a:spLocks noGrp="1"/>
          </p:cNvSpPr>
          <p:nvPr>
            <p:ph type="title"/>
          </p:nvPr>
        </p:nvSpPr>
        <p:spPr>
          <a:xfrm>
            <a:off x="716374" y="445025"/>
            <a:ext cx="8041049" cy="572700"/>
          </a:xfrm>
        </p:spPr>
        <p:txBody>
          <a:bodyPr/>
          <a:lstStyle/>
          <a:p>
            <a:r>
              <a:rPr lang="en-US" sz="3200" dirty="0"/>
              <a:t>Task 2 – Inserting Data to Table Dimension Customer</a:t>
            </a:r>
            <a:endParaRPr lang="en-ID" sz="3200" dirty="0"/>
          </a:p>
        </p:txBody>
      </p:sp>
      <p:pic>
        <p:nvPicPr>
          <p:cNvPr id="4" name="Picture 3">
            <a:extLst>
              <a:ext uri="{FF2B5EF4-FFF2-40B4-BE49-F238E27FC236}">
                <a16:creationId xmlns:a16="http://schemas.microsoft.com/office/drawing/2014/main" id="{4D4C9ECF-3A4B-11B1-79BF-83B064547ABD}"/>
              </a:ext>
            </a:extLst>
          </p:cNvPr>
          <p:cNvPicPr>
            <a:picLocks noChangeAspect="1"/>
          </p:cNvPicPr>
          <p:nvPr/>
        </p:nvPicPr>
        <p:blipFill>
          <a:blip r:embed="rId2"/>
          <a:stretch>
            <a:fillRect/>
          </a:stretch>
        </p:blipFill>
        <p:spPr>
          <a:xfrm>
            <a:off x="944565" y="1945178"/>
            <a:ext cx="7254869" cy="1386960"/>
          </a:xfrm>
          <a:prstGeom prst="rect">
            <a:avLst/>
          </a:prstGeom>
          <a:ln w="38100">
            <a:solidFill>
              <a:schemeClr val="accent6"/>
            </a:solidFill>
          </a:ln>
        </p:spPr>
      </p:pic>
    </p:spTree>
    <p:extLst>
      <p:ext uri="{BB962C8B-B14F-4D97-AF65-F5344CB8AC3E}">
        <p14:creationId xmlns:p14="http://schemas.microsoft.com/office/powerpoint/2010/main" val="549481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EDCE-892E-305F-7DEA-6B3F952EDFDE}"/>
              </a:ext>
            </a:extLst>
          </p:cNvPr>
          <p:cNvSpPr>
            <a:spLocks noGrp="1"/>
          </p:cNvSpPr>
          <p:nvPr>
            <p:ph type="title"/>
          </p:nvPr>
        </p:nvSpPr>
        <p:spPr>
          <a:xfrm>
            <a:off x="716374" y="445025"/>
            <a:ext cx="8041049" cy="572700"/>
          </a:xfrm>
        </p:spPr>
        <p:txBody>
          <a:bodyPr/>
          <a:lstStyle/>
          <a:p>
            <a:r>
              <a:rPr lang="en-US" sz="3200" dirty="0"/>
              <a:t>Task 2 – Inserting Data to Table Dimension Customer</a:t>
            </a:r>
            <a:endParaRPr lang="en-ID" sz="3200" dirty="0"/>
          </a:p>
        </p:txBody>
      </p:sp>
      <p:pic>
        <p:nvPicPr>
          <p:cNvPr id="11" name="Picture 10">
            <a:extLst>
              <a:ext uri="{FF2B5EF4-FFF2-40B4-BE49-F238E27FC236}">
                <a16:creationId xmlns:a16="http://schemas.microsoft.com/office/drawing/2014/main" id="{463854DA-2857-9321-7E70-CA72EC656675}"/>
              </a:ext>
            </a:extLst>
          </p:cNvPr>
          <p:cNvPicPr>
            <a:picLocks noChangeAspect="1"/>
          </p:cNvPicPr>
          <p:nvPr/>
        </p:nvPicPr>
        <p:blipFill>
          <a:blip r:embed="rId2"/>
          <a:stretch>
            <a:fillRect/>
          </a:stretch>
        </p:blipFill>
        <p:spPr>
          <a:xfrm>
            <a:off x="1715306" y="1267658"/>
            <a:ext cx="6043184" cy="3292125"/>
          </a:xfrm>
          <a:prstGeom prst="rect">
            <a:avLst/>
          </a:prstGeom>
          <a:ln w="38100">
            <a:solidFill>
              <a:schemeClr val="accent6"/>
            </a:solidFill>
          </a:ln>
        </p:spPr>
      </p:pic>
    </p:spTree>
    <p:extLst>
      <p:ext uri="{BB962C8B-B14F-4D97-AF65-F5344CB8AC3E}">
        <p14:creationId xmlns:p14="http://schemas.microsoft.com/office/powerpoint/2010/main" val="1028201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EDCE-892E-305F-7DEA-6B3F952EDFDE}"/>
              </a:ext>
            </a:extLst>
          </p:cNvPr>
          <p:cNvSpPr>
            <a:spLocks noGrp="1"/>
          </p:cNvSpPr>
          <p:nvPr>
            <p:ph type="title"/>
          </p:nvPr>
        </p:nvSpPr>
        <p:spPr>
          <a:xfrm>
            <a:off x="716374" y="445025"/>
            <a:ext cx="8041049" cy="572700"/>
          </a:xfrm>
        </p:spPr>
        <p:txBody>
          <a:bodyPr/>
          <a:lstStyle/>
          <a:p>
            <a:r>
              <a:rPr lang="en-US" sz="3200" dirty="0"/>
              <a:t>Task 2 – Inserting Data to Table Dimension Customer</a:t>
            </a:r>
            <a:endParaRPr lang="en-ID" sz="3200" dirty="0"/>
          </a:p>
        </p:txBody>
      </p:sp>
      <p:pic>
        <p:nvPicPr>
          <p:cNvPr id="4" name="Picture 3">
            <a:extLst>
              <a:ext uri="{FF2B5EF4-FFF2-40B4-BE49-F238E27FC236}">
                <a16:creationId xmlns:a16="http://schemas.microsoft.com/office/drawing/2014/main" id="{0D18DF30-C40D-6BFC-A5D2-5E142CD5A451}"/>
              </a:ext>
            </a:extLst>
          </p:cNvPr>
          <p:cNvPicPr>
            <a:picLocks noChangeAspect="1"/>
          </p:cNvPicPr>
          <p:nvPr/>
        </p:nvPicPr>
        <p:blipFill>
          <a:blip r:embed="rId2"/>
          <a:stretch>
            <a:fillRect/>
          </a:stretch>
        </p:blipFill>
        <p:spPr>
          <a:xfrm>
            <a:off x="1280928" y="1422496"/>
            <a:ext cx="6911939" cy="2789162"/>
          </a:xfrm>
          <a:prstGeom prst="rect">
            <a:avLst/>
          </a:prstGeom>
          <a:ln w="38100">
            <a:solidFill>
              <a:schemeClr val="accent6"/>
            </a:solidFill>
          </a:ln>
        </p:spPr>
      </p:pic>
    </p:spTree>
    <p:extLst>
      <p:ext uri="{BB962C8B-B14F-4D97-AF65-F5344CB8AC3E}">
        <p14:creationId xmlns:p14="http://schemas.microsoft.com/office/powerpoint/2010/main" val="421888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EDCE-892E-305F-7DEA-6B3F952EDFDE}"/>
              </a:ext>
            </a:extLst>
          </p:cNvPr>
          <p:cNvSpPr>
            <a:spLocks noGrp="1"/>
          </p:cNvSpPr>
          <p:nvPr>
            <p:ph type="title"/>
          </p:nvPr>
        </p:nvSpPr>
        <p:spPr>
          <a:xfrm>
            <a:off x="716374" y="445025"/>
            <a:ext cx="8041049" cy="572700"/>
          </a:xfrm>
        </p:spPr>
        <p:txBody>
          <a:bodyPr/>
          <a:lstStyle/>
          <a:p>
            <a:r>
              <a:rPr lang="en-US" sz="2800" dirty="0"/>
              <a:t>Task 3 – Task 6 (Quite repetitive and have same concept)</a:t>
            </a:r>
            <a:endParaRPr lang="en-ID" sz="2800" dirty="0"/>
          </a:p>
        </p:txBody>
      </p:sp>
      <p:pic>
        <p:nvPicPr>
          <p:cNvPr id="6" name="Picture 5">
            <a:extLst>
              <a:ext uri="{FF2B5EF4-FFF2-40B4-BE49-F238E27FC236}">
                <a16:creationId xmlns:a16="http://schemas.microsoft.com/office/drawing/2014/main" id="{48927B4C-4157-97A3-4F8A-2415FD182156}"/>
              </a:ext>
            </a:extLst>
          </p:cNvPr>
          <p:cNvPicPr>
            <a:picLocks noChangeAspect="1"/>
          </p:cNvPicPr>
          <p:nvPr/>
        </p:nvPicPr>
        <p:blipFill>
          <a:blip r:embed="rId2"/>
          <a:stretch>
            <a:fillRect/>
          </a:stretch>
        </p:blipFill>
        <p:spPr>
          <a:xfrm>
            <a:off x="1303790" y="1934588"/>
            <a:ext cx="6866215" cy="2263336"/>
          </a:xfrm>
          <a:prstGeom prst="rect">
            <a:avLst/>
          </a:prstGeom>
          <a:ln w="38100">
            <a:solidFill>
              <a:schemeClr val="accent6"/>
            </a:solidFill>
          </a:ln>
        </p:spPr>
      </p:pic>
      <p:sp>
        <p:nvSpPr>
          <p:cNvPr id="7" name="Title 1">
            <a:extLst>
              <a:ext uri="{FF2B5EF4-FFF2-40B4-BE49-F238E27FC236}">
                <a16:creationId xmlns:a16="http://schemas.microsoft.com/office/drawing/2014/main" id="{D9D8727C-3273-3DAF-C73F-00096DC54358}"/>
              </a:ext>
            </a:extLst>
          </p:cNvPr>
          <p:cNvSpPr txBox="1">
            <a:spLocks/>
          </p:cNvSpPr>
          <p:nvPr/>
        </p:nvSpPr>
        <p:spPr>
          <a:xfrm>
            <a:off x="716374" y="945576"/>
            <a:ext cx="804104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Advent Pro"/>
              <a:buNone/>
              <a:defRPr sz="3400" b="0" i="0" u="none" strike="noStrike" cap="none">
                <a:solidFill>
                  <a:schemeClr val="dk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400"/>
              <a:buFont typeface="Advent Pro"/>
              <a:buNone/>
              <a:defRPr sz="3400" b="0" i="0" u="none" strike="noStrike" cap="none">
                <a:solidFill>
                  <a:schemeClr val="dk1"/>
                </a:solidFill>
                <a:latin typeface="Advent Pro"/>
                <a:ea typeface="Advent Pro"/>
                <a:cs typeface="Advent Pro"/>
                <a:sym typeface="Advent Pro"/>
              </a:defRPr>
            </a:lvl2pPr>
            <a:lvl3pPr marR="0" lvl="2" algn="l" rtl="0">
              <a:lnSpc>
                <a:spcPct val="100000"/>
              </a:lnSpc>
              <a:spcBef>
                <a:spcPts val="0"/>
              </a:spcBef>
              <a:spcAft>
                <a:spcPts val="0"/>
              </a:spcAft>
              <a:buClr>
                <a:schemeClr val="dk1"/>
              </a:buClr>
              <a:buSzPts val="3400"/>
              <a:buFont typeface="Advent Pro"/>
              <a:buNone/>
              <a:defRPr sz="3400" b="0" i="0" u="none" strike="noStrike" cap="none">
                <a:solidFill>
                  <a:schemeClr val="dk1"/>
                </a:solidFill>
                <a:latin typeface="Advent Pro"/>
                <a:ea typeface="Advent Pro"/>
                <a:cs typeface="Advent Pro"/>
                <a:sym typeface="Advent Pro"/>
              </a:defRPr>
            </a:lvl3pPr>
            <a:lvl4pPr marR="0" lvl="3" algn="l" rtl="0">
              <a:lnSpc>
                <a:spcPct val="100000"/>
              </a:lnSpc>
              <a:spcBef>
                <a:spcPts val="0"/>
              </a:spcBef>
              <a:spcAft>
                <a:spcPts val="0"/>
              </a:spcAft>
              <a:buClr>
                <a:schemeClr val="dk1"/>
              </a:buClr>
              <a:buSzPts val="3400"/>
              <a:buFont typeface="Advent Pro"/>
              <a:buNone/>
              <a:defRPr sz="3400" b="0" i="0" u="none" strike="noStrike" cap="none">
                <a:solidFill>
                  <a:schemeClr val="dk1"/>
                </a:solidFill>
                <a:latin typeface="Advent Pro"/>
                <a:ea typeface="Advent Pro"/>
                <a:cs typeface="Advent Pro"/>
                <a:sym typeface="Advent Pro"/>
              </a:defRPr>
            </a:lvl4pPr>
            <a:lvl5pPr marR="0" lvl="4" algn="l" rtl="0">
              <a:lnSpc>
                <a:spcPct val="100000"/>
              </a:lnSpc>
              <a:spcBef>
                <a:spcPts val="0"/>
              </a:spcBef>
              <a:spcAft>
                <a:spcPts val="0"/>
              </a:spcAft>
              <a:buClr>
                <a:schemeClr val="dk1"/>
              </a:buClr>
              <a:buSzPts val="3400"/>
              <a:buFont typeface="Advent Pro"/>
              <a:buNone/>
              <a:defRPr sz="3400" b="0" i="0" u="none" strike="noStrike" cap="none">
                <a:solidFill>
                  <a:schemeClr val="dk1"/>
                </a:solidFill>
                <a:latin typeface="Advent Pro"/>
                <a:ea typeface="Advent Pro"/>
                <a:cs typeface="Advent Pro"/>
                <a:sym typeface="Advent Pro"/>
              </a:defRPr>
            </a:lvl5pPr>
            <a:lvl6pPr marR="0" lvl="5" algn="l" rtl="0">
              <a:lnSpc>
                <a:spcPct val="100000"/>
              </a:lnSpc>
              <a:spcBef>
                <a:spcPts val="0"/>
              </a:spcBef>
              <a:spcAft>
                <a:spcPts val="0"/>
              </a:spcAft>
              <a:buClr>
                <a:schemeClr val="dk1"/>
              </a:buClr>
              <a:buSzPts val="3400"/>
              <a:buFont typeface="Advent Pro"/>
              <a:buNone/>
              <a:defRPr sz="3400" b="0" i="0" u="none" strike="noStrike" cap="none">
                <a:solidFill>
                  <a:schemeClr val="dk1"/>
                </a:solidFill>
                <a:latin typeface="Advent Pro"/>
                <a:ea typeface="Advent Pro"/>
                <a:cs typeface="Advent Pro"/>
                <a:sym typeface="Advent Pro"/>
              </a:defRPr>
            </a:lvl6pPr>
            <a:lvl7pPr marR="0" lvl="6" algn="l" rtl="0">
              <a:lnSpc>
                <a:spcPct val="100000"/>
              </a:lnSpc>
              <a:spcBef>
                <a:spcPts val="0"/>
              </a:spcBef>
              <a:spcAft>
                <a:spcPts val="0"/>
              </a:spcAft>
              <a:buClr>
                <a:schemeClr val="dk1"/>
              </a:buClr>
              <a:buSzPts val="3400"/>
              <a:buFont typeface="Advent Pro"/>
              <a:buNone/>
              <a:defRPr sz="3400" b="0" i="0" u="none" strike="noStrike" cap="none">
                <a:solidFill>
                  <a:schemeClr val="dk1"/>
                </a:solidFill>
                <a:latin typeface="Advent Pro"/>
                <a:ea typeface="Advent Pro"/>
                <a:cs typeface="Advent Pro"/>
                <a:sym typeface="Advent Pro"/>
              </a:defRPr>
            </a:lvl7pPr>
            <a:lvl8pPr marR="0" lvl="7" algn="l" rtl="0">
              <a:lnSpc>
                <a:spcPct val="100000"/>
              </a:lnSpc>
              <a:spcBef>
                <a:spcPts val="0"/>
              </a:spcBef>
              <a:spcAft>
                <a:spcPts val="0"/>
              </a:spcAft>
              <a:buClr>
                <a:schemeClr val="dk1"/>
              </a:buClr>
              <a:buSzPts val="3400"/>
              <a:buFont typeface="Advent Pro"/>
              <a:buNone/>
              <a:defRPr sz="3400" b="0" i="0" u="none" strike="noStrike" cap="none">
                <a:solidFill>
                  <a:schemeClr val="dk1"/>
                </a:solidFill>
                <a:latin typeface="Advent Pro"/>
                <a:ea typeface="Advent Pro"/>
                <a:cs typeface="Advent Pro"/>
                <a:sym typeface="Advent Pro"/>
              </a:defRPr>
            </a:lvl8pPr>
            <a:lvl9pPr marR="0" lvl="8" algn="l" rtl="0">
              <a:lnSpc>
                <a:spcPct val="100000"/>
              </a:lnSpc>
              <a:spcBef>
                <a:spcPts val="0"/>
              </a:spcBef>
              <a:spcAft>
                <a:spcPts val="0"/>
              </a:spcAft>
              <a:buClr>
                <a:schemeClr val="dk1"/>
              </a:buClr>
              <a:buSzPts val="3400"/>
              <a:buFont typeface="Advent Pro"/>
              <a:buNone/>
              <a:defRPr sz="3400" b="0" i="0" u="none" strike="noStrike" cap="none">
                <a:solidFill>
                  <a:schemeClr val="dk1"/>
                </a:solidFill>
                <a:latin typeface="Advent Pro"/>
                <a:ea typeface="Advent Pro"/>
                <a:cs typeface="Advent Pro"/>
                <a:sym typeface="Advent Pro"/>
              </a:defRPr>
            </a:lvl9pPr>
          </a:lstStyle>
          <a:p>
            <a:r>
              <a:rPr lang="en-US" sz="2800" dirty="0"/>
              <a:t>Setting up Dependencies</a:t>
            </a:r>
            <a:endParaRPr lang="en-ID" sz="2800" dirty="0"/>
          </a:p>
        </p:txBody>
      </p:sp>
    </p:spTree>
    <p:extLst>
      <p:ext uri="{BB962C8B-B14F-4D97-AF65-F5344CB8AC3E}">
        <p14:creationId xmlns:p14="http://schemas.microsoft.com/office/powerpoint/2010/main" val="243767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175220" y="2186820"/>
            <a:ext cx="6793560" cy="22067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Create sample queries that demonstrate the difference between origin schema vs star</a:t>
            </a:r>
            <a:br>
              <a:rPr lang="en-US" sz="3200" dirty="0"/>
            </a:br>
            <a:r>
              <a:rPr lang="en-US" sz="3200" dirty="0"/>
              <a:t>schema for the same output</a:t>
            </a:r>
          </a:p>
        </p:txBody>
      </p:sp>
      <p:sp>
        <p:nvSpPr>
          <p:cNvPr id="217" name="Google Shape;217;p32"/>
          <p:cNvSpPr txBox="1">
            <a:spLocks noGrp="1"/>
          </p:cNvSpPr>
          <p:nvPr>
            <p:ph type="title" idx="2"/>
          </p:nvPr>
        </p:nvSpPr>
        <p:spPr>
          <a:xfrm>
            <a:off x="3999600" y="1090613"/>
            <a:ext cx="114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25672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2395050" y="1932413"/>
            <a:ext cx="4353900" cy="22232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Create a Star schema of the Origin </a:t>
            </a:r>
            <a:r>
              <a:rPr lang="en-US" dirty="0" err="1"/>
              <a:t>Sakila</a:t>
            </a:r>
            <a:r>
              <a:rPr lang="en-US" dirty="0"/>
              <a:t> Database</a:t>
            </a:r>
            <a:endParaRPr dirty="0"/>
          </a:p>
        </p:txBody>
      </p:sp>
      <p:sp>
        <p:nvSpPr>
          <p:cNvPr id="217" name="Google Shape;217;p32"/>
          <p:cNvSpPr txBox="1">
            <a:spLocks noGrp="1"/>
          </p:cNvSpPr>
          <p:nvPr>
            <p:ph type="title" idx="2"/>
          </p:nvPr>
        </p:nvSpPr>
        <p:spPr>
          <a:xfrm>
            <a:off x="3999600" y="1090613"/>
            <a:ext cx="114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28DC-A29C-C23A-B870-DCC8B4271A87}"/>
              </a:ext>
            </a:extLst>
          </p:cNvPr>
          <p:cNvSpPr>
            <a:spLocks noGrp="1"/>
          </p:cNvSpPr>
          <p:nvPr>
            <p:ph type="title"/>
          </p:nvPr>
        </p:nvSpPr>
        <p:spPr/>
        <p:txBody>
          <a:bodyPr/>
          <a:lstStyle/>
          <a:p>
            <a:r>
              <a:rPr lang="en-US" dirty="0"/>
              <a:t>Find Top 5 Customer Cities </a:t>
            </a:r>
            <a:endParaRPr lang="en-ID" dirty="0"/>
          </a:p>
        </p:txBody>
      </p:sp>
      <p:pic>
        <p:nvPicPr>
          <p:cNvPr id="5" name="Picture 4">
            <a:extLst>
              <a:ext uri="{FF2B5EF4-FFF2-40B4-BE49-F238E27FC236}">
                <a16:creationId xmlns:a16="http://schemas.microsoft.com/office/drawing/2014/main" id="{6FC8785C-BC21-B31A-B7C6-090C964F56BC}"/>
              </a:ext>
            </a:extLst>
          </p:cNvPr>
          <p:cNvPicPr>
            <a:picLocks noChangeAspect="1"/>
          </p:cNvPicPr>
          <p:nvPr/>
        </p:nvPicPr>
        <p:blipFill>
          <a:blip r:embed="rId2"/>
          <a:stretch>
            <a:fillRect/>
          </a:stretch>
        </p:blipFill>
        <p:spPr>
          <a:xfrm>
            <a:off x="410294" y="3860642"/>
            <a:ext cx="5349704" cy="998307"/>
          </a:xfrm>
          <a:prstGeom prst="rect">
            <a:avLst/>
          </a:prstGeom>
          <a:ln w="38100">
            <a:solidFill>
              <a:schemeClr val="accent6"/>
            </a:solidFill>
          </a:ln>
        </p:spPr>
      </p:pic>
      <p:pic>
        <p:nvPicPr>
          <p:cNvPr id="7" name="Picture 6">
            <a:extLst>
              <a:ext uri="{FF2B5EF4-FFF2-40B4-BE49-F238E27FC236}">
                <a16:creationId xmlns:a16="http://schemas.microsoft.com/office/drawing/2014/main" id="{7A9DCC6C-E91E-1926-0ADF-754BCC4057E0}"/>
              </a:ext>
            </a:extLst>
          </p:cNvPr>
          <p:cNvPicPr>
            <a:picLocks noChangeAspect="1"/>
          </p:cNvPicPr>
          <p:nvPr/>
        </p:nvPicPr>
        <p:blipFill>
          <a:blip r:embed="rId3"/>
          <a:stretch>
            <a:fillRect/>
          </a:stretch>
        </p:blipFill>
        <p:spPr>
          <a:xfrm>
            <a:off x="410294" y="1874506"/>
            <a:ext cx="4801016" cy="1295512"/>
          </a:xfrm>
          <a:prstGeom prst="rect">
            <a:avLst/>
          </a:prstGeom>
          <a:ln w="38100">
            <a:solidFill>
              <a:schemeClr val="accent6"/>
            </a:solidFill>
          </a:ln>
        </p:spPr>
      </p:pic>
      <p:sp>
        <p:nvSpPr>
          <p:cNvPr id="8" name="Text Placeholder 3">
            <a:extLst>
              <a:ext uri="{FF2B5EF4-FFF2-40B4-BE49-F238E27FC236}">
                <a16:creationId xmlns:a16="http://schemas.microsoft.com/office/drawing/2014/main" id="{407B7399-252B-D07C-473E-E18F0C5898D2}"/>
              </a:ext>
            </a:extLst>
          </p:cNvPr>
          <p:cNvSpPr txBox="1">
            <a:spLocks/>
          </p:cNvSpPr>
          <p:nvPr/>
        </p:nvSpPr>
        <p:spPr>
          <a:xfrm>
            <a:off x="410294" y="1267082"/>
            <a:ext cx="1807171" cy="572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latin typeface="Albert Sans" panose="020B0604020202020204" charset="0"/>
              </a:rPr>
              <a:t>Old Database</a:t>
            </a:r>
            <a:endParaRPr lang="en-ID" sz="2000" dirty="0">
              <a:latin typeface="Albert Sans" panose="020B0604020202020204" charset="0"/>
            </a:endParaRPr>
          </a:p>
        </p:txBody>
      </p:sp>
      <p:sp>
        <p:nvSpPr>
          <p:cNvPr id="9" name="Text Placeholder 3">
            <a:extLst>
              <a:ext uri="{FF2B5EF4-FFF2-40B4-BE49-F238E27FC236}">
                <a16:creationId xmlns:a16="http://schemas.microsoft.com/office/drawing/2014/main" id="{936B5853-AFF0-2F04-58DB-CD1CFED66429}"/>
              </a:ext>
            </a:extLst>
          </p:cNvPr>
          <p:cNvSpPr txBox="1">
            <a:spLocks/>
          </p:cNvSpPr>
          <p:nvPr/>
        </p:nvSpPr>
        <p:spPr>
          <a:xfrm>
            <a:off x="410294" y="3296324"/>
            <a:ext cx="1929498" cy="572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latin typeface="Albert Sans" panose="020B0604020202020204" charset="0"/>
              </a:rPr>
              <a:t>New Database</a:t>
            </a:r>
            <a:endParaRPr lang="en-ID" sz="2000" dirty="0">
              <a:latin typeface="Albert Sans" panose="020B0604020202020204" charset="0"/>
            </a:endParaRPr>
          </a:p>
        </p:txBody>
      </p:sp>
      <p:pic>
        <p:nvPicPr>
          <p:cNvPr id="11" name="Picture 10">
            <a:extLst>
              <a:ext uri="{FF2B5EF4-FFF2-40B4-BE49-F238E27FC236}">
                <a16:creationId xmlns:a16="http://schemas.microsoft.com/office/drawing/2014/main" id="{EAB4A65B-0DB6-C3EF-551E-862623449B36}"/>
              </a:ext>
            </a:extLst>
          </p:cNvPr>
          <p:cNvPicPr>
            <a:picLocks noChangeAspect="1"/>
          </p:cNvPicPr>
          <p:nvPr/>
        </p:nvPicPr>
        <p:blipFill>
          <a:blip r:embed="rId4"/>
          <a:stretch>
            <a:fillRect/>
          </a:stretch>
        </p:blipFill>
        <p:spPr>
          <a:xfrm>
            <a:off x="6514789" y="2023084"/>
            <a:ext cx="1912786" cy="1539373"/>
          </a:xfrm>
          <a:prstGeom prst="rect">
            <a:avLst/>
          </a:prstGeom>
          <a:ln w="38100">
            <a:solidFill>
              <a:schemeClr val="accent6"/>
            </a:solidFill>
          </a:ln>
        </p:spPr>
      </p:pic>
    </p:spTree>
    <p:extLst>
      <p:ext uri="{BB962C8B-B14F-4D97-AF65-F5344CB8AC3E}">
        <p14:creationId xmlns:p14="http://schemas.microsoft.com/office/powerpoint/2010/main" val="274814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28DC-A29C-C23A-B870-DCC8B4271A87}"/>
              </a:ext>
            </a:extLst>
          </p:cNvPr>
          <p:cNvSpPr>
            <a:spLocks noGrp="1"/>
          </p:cNvSpPr>
          <p:nvPr>
            <p:ph type="title"/>
          </p:nvPr>
        </p:nvSpPr>
        <p:spPr/>
        <p:txBody>
          <a:bodyPr/>
          <a:lstStyle/>
          <a:p>
            <a:r>
              <a:rPr lang="en-US" dirty="0"/>
              <a:t>Find Most Profitable Genres</a:t>
            </a:r>
            <a:endParaRPr lang="en-ID" dirty="0"/>
          </a:p>
        </p:txBody>
      </p:sp>
      <p:sp>
        <p:nvSpPr>
          <p:cNvPr id="8" name="Text Placeholder 3">
            <a:extLst>
              <a:ext uri="{FF2B5EF4-FFF2-40B4-BE49-F238E27FC236}">
                <a16:creationId xmlns:a16="http://schemas.microsoft.com/office/drawing/2014/main" id="{407B7399-252B-D07C-473E-E18F0C5898D2}"/>
              </a:ext>
            </a:extLst>
          </p:cNvPr>
          <p:cNvSpPr txBox="1">
            <a:spLocks/>
          </p:cNvSpPr>
          <p:nvPr/>
        </p:nvSpPr>
        <p:spPr>
          <a:xfrm>
            <a:off x="410294" y="1267082"/>
            <a:ext cx="1807171" cy="572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latin typeface="Albert Sans" panose="020B0604020202020204" charset="0"/>
              </a:rPr>
              <a:t>Old Database</a:t>
            </a:r>
            <a:endParaRPr lang="en-ID" sz="2000" dirty="0">
              <a:latin typeface="Albert Sans" panose="020B0604020202020204" charset="0"/>
            </a:endParaRPr>
          </a:p>
        </p:txBody>
      </p:sp>
      <p:sp>
        <p:nvSpPr>
          <p:cNvPr id="9" name="Text Placeholder 3">
            <a:extLst>
              <a:ext uri="{FF2B5EF4-FFF2-40B4-BE49-F238E27FC236}">
                <a16:creationId xmlns:a16="http://schemas.microsoft.com/office/drawing/2014/main" id="{936B5853-AFF0-2F04-58DB-CD1CFED66429}"/>
              </a:ext>
            </a:extLst>
          </p:cNvPr>
          <p:cNvSpPr txBox="1">
            <a:spLocks/>
          </p:cNvSpPr>
          <p:nvPr/>
        </p:nvSpPr>
        <p:spPr>
          <a:xfrm>
            <a:off x="410294" y="3296324"/>
            <a:ext cx="1929498" cy="572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latin typeface="Albert Sans" panose="020B0604020202020204" charset="0"/>
              </a:rPr>
              <a:t>New Database</a:t>
            </a:r>
            <a:endParaRPr lang="en-ID" sz="2000" dirty="0">
              <a:latin typeface="Albert Sans" panose="020B0604020202020204" charset="0"/>
            </a:endParaRPr>
          </a:p>
        </p:txBody>
      </p:sp>
      <p:pic>
        <p:nvPicPr>
          <p:cNvPr id="4" name="Picture 3">
            <a:extLst>
              <a:ext uri="{FF2B5EF4-FFF2-40B4-BE49-F238E27FC236}">
                <a16:creationId xmlns:a16="http://schemas.microsoft.com/office/drawing/2014/main" id="{5DC5A005-0672-4C01-BC64-822F6B1CE675}"/>
              </a:ext>
            </a:extLst>
          </p:cNvPr>
          <p:cNvPicPr>
            <a:picLocks noChangeAspect="1"/>
          </p:cNvPicPr>
          <p:nvPr/>
        </p:nvPicPr>
        <p:blipFill>
          <a:blip r:embed="rId2"/>
          <a:stretch>
            <a:fillRect/>
          </a:stretch>
        </p:blipFill>
        <p:spPr>
          <a:xfrm>
            <a:off x="410294" y="3883064"/>
            <a:ext cx="5578323" cy="815411"/>
          </a:xfrm>
          <a:prstGeom prst="rect">
            <a:avLst/>
          </a:prstGeom>
          <a:ln w="38100">
            <a:solidFill>
              <a:schemeClr val="accent6"/>
            </a:solidFill>
          </a:ln>
        </p:spPr>
      </p:pic>
      <p:pic>
        <p:nvPicPr>
          <p:cNvPr id="10" name="Picture 9">
            <a:extLst>
              <a:ext uri="{FF2B5EF4-FFF2-40B4-BE49-F238E27FC236}">
                <a16:creationId xmlns:a16="http://schemas.microsoft.com/office/drawing/2014/main" id="{4B5EAAD3-D4A3-AB96-FAC8-4FCF68BD1F63}"/>
              </a:ext>
            </a:extLst>
          </p:cNvPr>
          <p:cNvPicPr>
            <a:picLocks noChangeAspect="1"/>
          </p:cNvPicPr>
          <p:nvPr/>
        </p:nvPicPr>
        <p:blipFill>
          <a:blip r:embed="rId3"/>
          <a:stretch>
            <a:fillRect/>
          </a:stretch>
        </p:blipFill>
        <p:spPr>
          <a:xfrm>
            <a:off x="6442234" y="560456"/>
            <a:ext cx="2385267" cy="4138019"/>
          </a:xfrm>
          <a:prstGeom prst="rect">
            <a:avLst/>
          </a:prstGeom>
          <a:ln w="57150">
            <a:solidFill>
              <a:schemeClr val="accent6"/>
            </a:solidFill>
          </a:ln>
        </p:spPr>
      </p:pic>
      <p:pic>
        <p:nvPicPr>
          <p:cNvPr id="13" name="Picture 12">
            <a:extLst>
              <a:ext uri="{FF2B5EF4-FFF2-40B4-BE49-F238E27FC236}">
                <a16:creationId xmlns:a16="http://schemas.microsoft.com/office/drawing/2014/main" id="{68FA0140-4607-D90E-577B-A662BAEA22C6}"/>
              </a:ext>
            </a:extLst>
          </p:cNvPr>
          <p:cNvPicPr>
            <a:picLocks noChangeAspect="1"/>
          </p:cNvPicPr>
          <p:nvPr/>
        </p:nvPicPr>
        <p:blipFill>
          <a:blip r:embed="rId4"/>
          <a:stretch>
            <a:fillRect/>
          </a:stretch>
        </p:blipFill>
        <p:spPr>
          <a:xfrm>
            <a:off x="416102" y="1727443"/>
            <a:ext cx="5799323" cy="1493649"/>
          </a:xfrm>
          <a:prstGeom prst="rect">
            <a:avLst/>
          </a:prstGeom>
          <a:ln w="38100">
            <a:solidFill>
              <a:schemeClr val="accent6"/>
            </a:solidFill>
          </a:ln>
        </p:spPr>
      </p:pic>
    </p:spTree>
    <p:extLst>
      <p:ext uri="{BB962C8B-B14F-4D97-AF65-F5344CB8AC3E}">
        <p14:creationId xmlns:p14="http://schemas.microsoft.com/office/powerpoint/2010/main" val="870806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175220" y="2186820"/>
            <a:ext cx="6793560" cy="22067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Create the Data Warehouse Architecture</a:t>
            </a:r>
          </a:p>
        </p:txBody>
      </p:sp>
      <p:sp>
        <p:nvSpPr>
          <p:cNvPr id="217" name="Google Shape;217;p32"/>
          <p:cNvSpPr txBox="1">
            <a:spLocks noGrp="1"/>
          </p:cNvSpPr>
          <p:nvPr>
            <p:ph type="title" idx="2"/>
          </p:nvPr>
        </p:nvSpPr>
        <p:spPr>
          <a:xfrm>
            <a:off x="3999600" y="1090613"/>
            <a:ext cx="114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534472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4A6-6177-84FB-4BF3-A06829B90A60}"/>
              </a:ext>
            </a:extLst>
          </p:cNvPr>
          <p:cNvSpPr>
            <a:spLocks noGrp="1"/>
          </p:cNvSpPr>
          <p:nvPr>
            <p:ph type="title"/>
          </p:nvPr>
        </p:nvSpPr>
        <p:spPr/>
        <p:txBody>
          <a:bodyPr/>
          <a:lstStyle/>
          <a:p>
            <a:r>
              <a:rPr lang="en-US" sz="2400" dirty="0"/>
              <a:t>Data Warehouse Architecture: With Staging Area and Data Marts</a:t>
            </a:r>
            <a:endParaRPr lang="en-ID" sz="2400" dirty="0"/>
          </a:p>
        </p:txBody>
      </p:sp>
      <p:pic>
        <p:nvPicPr>
          <p:cNvPr id="3074" name="Picture 2">
            <a:extLst>
              <a:ext uri="{FF2B5EF4-FFF2-40B4-BE49-F238E27FC236}">
                <a16:creationId xmlns:a16="http://schemas.microsoft.com/office/drawing/2014/main" id="{E2AAFF21-A13B-80AB-B88F-6BBACECE9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876" y="1364105"/>
            <a:ext cx="4556248" cy="3022080"/>
          </a:xfrm>
          <a:prstGeom prst="rect">
            <a:avLst/>
          </a:prstGeom>
          <a:noFill/>
          <a:ln w="38100">
            <a:solidFill>
              <a:schemeClr val="accent6"/>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212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4A6-6177-84FB-4BF3-A06829B90A60}"/>
              </a:ext>
            </a:extLst>
          </p:cNvPr>
          <p:cNvSpPr>
            <a:spLocks noGrp="1"/>
          </p:cNvSpPr>
          <p:nvPr>
            <p:ph type="title"/>
          </p:nvPr>
        </p:nvSpPr>
        <p:spPr/>
        <p:txBody>
          <a:bodyPr/>
          <a:lstStyle/>
          <a:p>
            <a:pPr algn="ctr"/>
            <a:r>
              <a:rPr lang="en-US" sz="2800" dirty="0"/>
              <a:t>Using Google </a:t>
            </a:r>
            <a:r>
              <a:rPr lang="en-US" sz="2800" dirty="0" err="1"/>
              <a:t>BigQuery</a:t>
            </a:r>
            <a:r>
              <a:rPr lang="en-US" sz="2800" dirty="0"/>
              <a:t> as Data Lake, Data Warehouse, and Data Marts</a:t>
            </a:r>
            <a:endParaRPr lang="en-ID" sz="2800" dirty="0"/>
          </a:p>
        </p:txBody>
      </p:sp>
      <p:sp>
        <p:nvSpPr>
          <p:cNvPr id="3" name="Text Placeholder 2">
            <a:extLst>
              <a:ext uri="{FF2B5EF4-FFF2-40B4-BE49-F238E27FC236}">
                <a16:creationId xmlns:a16="http://schemas.microsoft.com/office/drawing/2014/main" id="{EB823BD9-3AAD-4543-6E8D-5444DE2B9AC0}"/>
              </a:ext>
            </a:extLst>
          </p:cNvPr>
          <p:cNvSpPr txBox="1">
            <a:spLocks/>
          </p:cNvSpPr>
          <p:nvPr/>
        </p:nvSpPr>
        <p:spPr>
          <a:xfrm>
            <a:off x="716375" y="1152475"/>
            <a:ext cx="7711200" cy="3453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sz="1600" dirty="0">
              <a:latin typeface="Advent Pro" panose="020B0604020202020204" charset="0"/>
            </a:endParaRPr>
          </a:p>
        </p:txBody>
      </p:sp>
      <p:sp>
        <p:nvSpPr>
          <p:cNvPr id="4" name="Text Placeholder 2">
            <a:extLst>
              <a:ext uri="{FF2B5EF4-FFF2-40B4-BE49-F238E27FC236}">
                <a16:creationId xmlns:a16="http://schemas.microsoft.com/office/drawing/2014/main" id="{063FFD9F-5A69-3ECB-0768-86A1408A08AF}"/>
              </a:ext>
            </a:extLst>
          </p:cNvPr>
          <p:cNvSpPr txBox="1">
            <a:spLocks/>
          </p:cNvSpPr>
          <p:nvPr/>
        </p:nvSpPr>
        <p:spPr>
          <a:xfrm>
            <a:off x="868775" y="1641423"/>
            <a:ext cx="7711200" cy="31173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latin typeface="Albert Sans" panose="020B0604020202020204" charset="0"/>
              </a:rPr>
              <a:t>DATA LAKE</a:t>
            </a:r>
          </a:p>
          <a:p>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The </a:t>
            </a:r>
            <a:r>
              <a:rPr lang="en-US" sz="1600" dirty="0" err="1">
                <a:latin typeface="Albert Sans" panose="020B0604020202020204" charset="0"/>
              </a:rPr>
              <a:t>datalake</a:t>
            </a:r>
            <a:r>
              <a:rPr lang="en-US" sz="1600" dirty="0">
                <a:latin typeface="Albert Sans" panose="020B0604020202020204" charset="0"/>
              </a:rPr>
              <a:t> is in the form of one GCP project per environment, in each project a set of datasets and in each dataset of tables and views.</a:t>
            </a:r>
          </a:p>
          <a:p>
            <a:pPr marL="285750" indent="-285750">
              <a:buFont typeface="Arial" panose="020B0604020202020204" pitchFamily="34" charset="0"/>
              <a:buChar char="•"/>
            </a:pPr>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In this storage area, we are not talking about “business gestures” but only applications, so we will not be talking about sales, HR, etc. data here, but rather data from the order management application, for example.</a:t>
            </a:r>
          </a:p>
          <a:p>
            <a:pPr marL="285750" indent="-285750">
              <a:buFont typeface="Arial" panose="020B0604020202020204" pitchFamily="34" charset="0"/>
              <a:buChar char="•"/>
            </a:pPr>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The data is in flattened format and no modification is made to it (Raw data).</a:t>
            </a:r>
          </a:p>
          <a:p>
            <a:pPr marL="285750" indent="-285750">
              <a:buFont typeface="Arial" panose="020B0604020202020204" pitchFamily="34" charset="0"/>
              <a:buChar char="•"/>
            </a:pPr>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Unstructured data is stored in the Cloud Storage buckets.</a:t>
            </a:r>
          </a:p>
        </p:txBody>
      </p:sp>
    </p:spTree>
    <p:extLst>
      <p:ext uri="{BB962C8B-B14F-4D97-AF65-F5344CB8AC3E}">
        <p14:creationId xmlns:p14="http://schemas.microsoft.com/office/powerpoint/2010/main" val="29489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4A6-6177-84FB-4BF3-A06829B90A60}"/>
              </a:ext>
            </a:extLst>
          </p:cNvPr>
          <p:cNvSpPr>
            <a:spLocks noGrp="1"/>
          </p:cNvSpPr>
          <p:nvPr>
            <p:ph type="title"/>
          </p:nvPr>
        </p:nvSpPr>
        <p:spPr/>
        <p:txBody>
          <a:bodyPr/>
          <a:lstStyle/>
          <a:p>
            <a:pPr algn="ctr"/>
            <a:r>
              <a:rPr lang="en-US" sz="2800" dirty="0"/>
              <a:t>Using Google </a:t>
            </a:r>
            <a:r>
              <a:rPr lang="en-US" sz="2800" dirty="0" err="1"/>
              <a:t>BigQuery</a:t>
            </a:r>
            <a:r>
              <a:rPr lang="en-US" sz="2800" dirty="0"/>
              <a:t> as Data Lake, Data Warehouse, and Data Marts</a:t>
            </a:r>
            <a:endParaRPr lang="en-ID" sz="2800" dirty="0"/>
          </a:p>
        </p:txBody>
      </p:sp>
      <p:sp>
        <p:nvSpPr>
          <p:cNvPr id="3" name="Text Placeholder 2">
            <a:extLst>
              <a:ext uri="{FF2B5EF4-FFF2-40B4-BE49-F238E27FC236}">
                <a16:creationId xmlns:a16="http://schemas.microsoft.com/office/drawing/2014/main" id="{EB823BD9-3AAD-4543-6E8D-5444DE2B9AC0}"/>
              </a:ext>
            </a:extLst>
          </p:cNvPr>
          <p:cNvSpPr txBox="1">
            <a:spLocks/>
          </p:cNvSpPr>
          <p:nvPr/>
        </p:nvSpPr>
        <p:spPr>
          <a:xfrm>
            <a:off x="716375" y="1152475"/>
            <a:ext cx="7711200" cy="3453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sz="1600" dirty="0">
              <a:latin typeface="Advent Pro" panose="020B0604020202020204" charset="0"/>
            </a:endParaRPr>
          </a:p>
        </p:txBody>
      </p:sp>
      <p:sp>
        <p:nvSpPr>
          <p:cNvPr id="4" name="Text Placeholder 2">
            <a:extLst>
              <a:ext uri="{FF2B5EF4-FFF2-40B4-BE49-F238E27FC236}">
                <a16:creationId xmlns:a16="http://schemas.microsoft.com/office/drawing/2014/main" id="{063FFD9F-5A69-3ECB-0768-86A1408A08AF}"/>
              </a:ext>
            </a:extLst>
          </p:cNvPr>
          <p:cNvSpPr txBox="1">
            <a:spLocks/>
          </p:cNvSpPr>
          <p:nvPr/>
        </p:nvSpPr>
        <p:spPr>
          <a:xfrm>
            <a:off x="868775" y="1641423"/>
            <a:ext cx="7711200" cy="31173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latin typeface="Albert Sans" panose="020B0604020202020204" charset="0"/>
              </a:rPr>
              <a:t>DATA WAREHOUSE</a:t>
            </a:r>
          </a:p>
          <a:p>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Business actions oriented: the data is organized by themes, also called “business actions” (orders, sales, HR, etc.) and should never be organized by application.</a:t>
            </a:r>
          </a:p>
          <a:p>
            <a:pPr marL="285750" indent="-285750">
              <a:buFont typeface="Arial" panose="020B0604020202020204" pitchFamily="34" charset="0"/>
              <a:buChar char="•"/>
            </a:pPr>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Integrated: Heterogeneous data from disparate sources is cohesively integrated and ready to use.</a:t>
            </a:r>
          </a:p>
          <a:p>
            <a:pPr marL="285750" indent="-285750">
              <a:buFont typeface="Arial" panose="020B0604020202020204" pitchFamily="34" charset="0"/>
              <a:buChar char="•"/>
            </a:pPr>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Chronological: a data warehouse must make it possible to analyze the evolution of data over time thanks to historization.</a:t>
            </a:r>
          </a:p>
          <a:p>
            <a:pPr marL="285750" indent="-285750">
              <a:buFont typeface="Arial" panose="020B0604020202020204" pitchFamily="34" charset="0"/>
              <a:buChar char="•"/>
            </a:pPr>
            <a:endParaRPr lang="en-US" sz="1600" dirty="0">
              <a:latin typeface="Albert Sans" panose="020B0604020202020204" charset="0"/>
            </a:endParaRPr>
          </a:p>
        </p:txBody>
      </p:sp>
    </p:spTree>
    <p:extLst>
      <p:ext uri="{BB962C8B-B14F-4D97-AF65-F5344CB8AC3E}">
        <p14:creationId xmlns:p14="http://schemas.microsoft.com/office/powerpoint/2010/main" val="393113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4A6-6177-84FB-4BF3-A06829B90A60}"/>
              </a:ext>
            </a:extLst>
          </p:cNvPr>
          <p:cNvSpPr>
            <a:spLocks noGrp="1"/>
          </p:cNvSpPr>
          <p:nvPr>
            <p:ph type="title"/>
          </p:nvPr>
        </p:nvSpPr>
        <p:spPr/>
        <p:txBody>
          <a:bodyPr/>
          <a:lstStyle/>
          <a:p>
            <a:pPr algn="ctr"/>
            <a:r>
              <a:rPr lang="en-US" sz="2800" dirty="0"/>
              <a:t>Using Google </a:t>
            </a:r>
            <a:r>
              <a:rPr lang="en-US" sz="2800" dirty="0" err="1"/>
              <a:t>BigQuery</a:t>
            </a:r>
            <a:r>
              <a:rPr lang="en-US" sz="2800" dirty="0"/>
              <a:t> as Data Lake, Data Warehouse, and Data Marts</a:t>
            </a:r>
            <a:endParaRPr lang="en-ID" sz="2800" dirty="0"/>
          </a:p>
        </p:txBody>
      </p:sp>
      <p:sp>
        <p:nvSpPr>
          <p:cNvPr id="3" name="Text Placeholder 2">
            <a:extLst>
              <a:ext uri="{FF2B5EF4-FFF2-40B4-BE49-F238E27FC236}">
                <a16:creationId xmlns:a16="http://schemas.microsoft.com/office/drawing/2014/main" id="{EB823BD9-3AAD-4543-6E8D-5444DE2B9AC0}"/>
              </a:ext>
            </a:extLst>
          </p:cNvPr>
          <p:cNvSpPr txBox="1">
            <a:spLocks/>
          </p:cNvSpPr>
          <p:nvPr/>
        </p:nvSpPr>
        <p:spPr>
          <a:xfrm>
            <a:off x="716375" y="1152475"/>
            <a:ext cx="7711200" cy="3453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sz="1600" dirty="0">
              <a:latin typeface="Advent Pro" panose="020B0604020202020204" charset="0"/>
            </a:endParaRPr>
          </a:p>
        </p:txBody>
      </p:sp>
      <p:sp>
        <p:nvSpPr>
          <p:cNvPr id="4" name="Text Placeholder 2">
            <a:extLst>
              <a:ext uri="{FF2B5EF4-FFF2-40B4-BE49-F238E27FC236}">
                <a16:creationId xmlns:a16="http://schemas.microsoft.com/office/drawing/2014/main" id="{063FFD9F-5A69-3ECB-0768-86A1408A08AF}"/>
              </a:ext>
            </a:extLst>
          </p:cNvPr>
          <p:cNvSpPr txBox="1">
            <a:spLocks/>
          </p:cNvSpPr>
          <p:nvPr/>
        </p:nvSpPr>
        <p:spPr>
          <a:xfrm>
            <a:off x="868775" y="1641423"/>
            <a:ext cx="7711200" cy="31173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latin typeface="Albert Sans" panose="020B0604020202020204" charset="0"/>
              </a:rPr>
              <a:t>DATA MARTS</a:t>
            </a:r>
          </a:p>
          <a:p>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Data Marts normally store transactional data in rows and columns, making it easy to access, organize, and understand data. Since they store historical data, they make it easy for data analysts to understand data trends. </a:t>
            </a:r>
          </a:p>
          <a:p>
            <a:pPr marL="285750" indent="-285750">
              <a:buFont typeface="Arial" panose="020B0604020202020204" pitchFamily="34" charset="0"/>
              <a:buChar char="•"/>
            </a:pPr>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Usually Vault Schema, Star Schema, and Snowflake Schema.</a:t>
            </a:r>
          </a:p>
          <a:p>
            <a:pPr marL="285750" indent="-285750">
              <a:buFont typeface="Arial" panose="020B0604020202020204" pitchFamily="34" charset="0"/>
              <a:buChar char="•"/>
            </a:pPr>
            <a:endParaRPr lang="en-US" sz="1600" dirty="0">
              <a:latin typeface="Albert Sans" panose="020B0604020202020204" charset="0"/>
            </a:endParaRPr>
          </a:p>
          <a:p>
            <a:pPr marL="285750" indent="-285750">
              <a:buFont typeface="Arial" panose="020B0604020202020204" pitchFamily="34" charset="0"/>
              <a:buChar char="•"/>
            </a:pPr>
            <a:r>
              <a:rPr lang="en-US" sz="1600" dirty="0">
                <a:latin typeface="Albert Sans" panose="020B0604020202020204" charset="0"/>
              </a:rPr>
              <a:t>All KPIs (or new metrics for specific analysis) are calculated here.</a:t>
            </a:r>
          </a:p>
        </p:txBody>
      </p:sp>
    </p:spTree>
    <p:extLst>
      <p:ext uri="{BB962C8B-B14F-4D97-AF65-F5344CB8AC3E}">
        <p14:creationId xmlns:p14="http://schemas.microsoft.com/office/powerpoint/2010/main" val="2963472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175220" y="2186820"/>
            <a:ext cx="6793560" cy="22067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Create Data Visualization based on the created Star Schema</a:t>
            </a:r>
          </a:p>
        </p:txBody>
      </p:sp>
      <p:sp>
        <p:nvSpPr>
          <p:cNvPr id="217" name="Google Shape;217;p32"/>
          <p:cNvSpPr txBox="1">
            <a:spLocks noGrp="1"/>
          </p:cNvSpPr>
          <p:nvPr>
            <p:ph type="title" idx="2"/>
          </p:nvPr>
        </p:nvSpPr>
        <p:spPr>
          <a:xfrm>
            <a:off x="3999600" y="1090613"/>
            <a:ext cx="114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500291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654A-D90B-B5CA-34E6-41FA612A968D}"/>
              </a:ext>
            </a:extLst>
          </p:cNvPr>
          <p:cNvSpPr>
            <a:spLocks noGrp="1"/>
          </p:cNvSpPr>
          <p:nvPr>
            <p:ph type="title"/>
          </p:nvPr>
        </p:nvSpPr>
        <p:spPr/>
        <p:txBody>
          <a:bodyPr/>
          <a:lstStyle/>
          <a:p>
            <a:r>
              <a:rPr lang="en-US" dirty="0"/>
              <a:t>Visualization of Database</a:t>
            </a:r>
            <a:endParaRPr lang="en-ID" dirty="0"/>
          </a:p>
        </p:txBody>
      </p:sp>
      <p:pic>
        <p:nvPicPr>
          <p:cNvPr id="5" name="Picture 4" descr="A screenshot of a computer&#10;&#10;Description automatically generated">
            <a:extLst>
              <a:ext uri="{FF2B5EF4-FFF2-40B4-BE49-F238E27FC236}">
                <a16:creationId xmlns:a16="http://schemas.microsoft.com/office/drawing/2014/main" id="{A2091063-7CE0-9E64-241C-5C316D3F432E}"/>
              </a:ext>
            </a:extLst>
          </p:cNvPr>
          <p:cNvPicPr>
            <a:picLocks noChangeAspect="1"/>
          </p:cNvPicPr>
          <p:nvPr/>
        </p:nvPicPr>
        <p:blipFill>
          <a:blip r:embed="rId2"/>
          <a:stretch>
            <a:fillRect/>
          </a:stretch>
        </p:blipFill>
        <p:spPr>
          <a:xfrm>
            <a:off x="2924065" y="1113564"/>
            <a:ext cx="3295870" cy="3923256"/>
          </a:xfrm>
          <a:prstGeom prst="rect">
            <a:avLst/>
          </a:prstGeom>
          <a:ln w="38100">
            <a:solidFill>
              <a:schemeClr val="accent6"/>
            </a:solidFill>
          </a:ln>
        </p:spPr>
      </p:pic>
    </p:spTree>
    <p:extLst>
      <p:ext uri="{BB962C8B-B14F-4D97-AF65-F5344CB8AC3E}">
        <p14:creationId xmlns:p14="http://schemas.microsoft.com/office/powerpoint/2010/main" val="1148296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654A-D90B-B5CA-34E6-41FA612A968D}"/>
              </a:ext>
            </a:extLst>
          </p:cNvPr>
          <p:cNvSpPr>
            <a:spLocks noGrp="1"/>
          </p:cNvSpPr>
          <p:nvPr>
            <p:ph type="title"/>
          </p:nvPr>
        </p:nvSpPr>
        <p:spPr/>
        <p:txBody>
          <a:bodyPr/>
          <a:lstStyle/>
          <a:p>
            <a:r>
              <a:rPr lang="en-US" dirty="0"/>
              <a:t>Most Profitable Film by Genre</a:t>
            </a:r>
            <a:endParaRPr lang="en-ID" dirty="0"/>
          </a:p>
        </p:txBody>
      </p:sp>
      <p:pic>
        <p:nvPicPr>
          <p:cNvPr id="1028" name="Picture 4">
            <a:extLst>
              <a:ext uri="{FF2B5EF4-FFF2-40B4-BE49-F238E27FC236}">
                <a16:creationId xmlns:a16="http://schemas.microsoft.com/office/drawing/2014/main" id="{FB971D62-BE14-BCA8-DA0D-2D2ACD955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230" y="1185841"/>
            <a:ext cx="3975539" cy="3512634"/>
          </a:xfrm>
          <a:prstGeom prst="rect">
            <a:avLst/>
          </a:prstGeom>
          <a:noFill/>
          <a:ln w="38100">
            <a:solidFill>
              <a:schemeClr val="accent6"/>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4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654A-D90B-B5CA-34E6-41FA612A968D}"/>
              </a:ext>
            </a:extLst>
          </p:cNvPr>
          <p:cNvSpPr>
            <a:spLocks noGrp="1"/>
          </p:cNvSpPr>
          <p:nvPr>
            <p:ph type="title"/>
          </p:nvPr>
        </p:nvSpPr>
        <p:spPr/>
        <p:txBody>
          <a:bodyPr/>
          <a:lstStyle/>
          <a:p>
            <a:r>
              <a:rPr lang="en-US" dirty="0"/>
              <a:t>Origin Schema of </a:t>
            </a:r>
            <a:r>
              <a:rPr lang="en-US" dirty="0" err="1"/>
              <a:t>Sakila</a:t>
            </a:r>
            <a:r>
              <a:rPr lang="en-US" dirty="0"/>
              <a:t> Database</a:t>
            </a:r>
            <a:endParaRPr lang="en-ID" dirty="0"/>
          </a:p>
        </p:txBody>
      </p:sp>
      <p:pic>
        <p:nvPicPr>
          <p:cNvPr id="4" name="Picture 3" descr="A computer screen shot of a computer&#10;&#10;Description automatically generated">
            <a:extLst>
              <a:ext uri="{FF2B5EF4-FFF2-40B4-BE49-F238E27FC236}">
                <a16:creationId xmlns:a16="http://schemas.microsoft.com/office/drawing/2014/main" id="{BB4995F0-5427-EBBA-614D-0E606BA7716C}"/>
              </a:ext>
            </a:extLst>
          </p:cNvPr>
          <p:cNvPicPr>
            <a:picLocks noChangeAspect="1"/>
          </p:cNvPicPr>
          <p:nvPr/>
        </p:nvPicPr>
        <p:blipFill>
          <a:blip r:embed="rId2"/>
          <a:stretch>
            <a:fillRect/>
          </a:stretch>
        </p:blipFill>
        <p:spPr>
          <a:xfrm>
            <a:off x="2126510" y="1220889"/>
            <a:ext cx="4890930" cy="3411886"/>
          </a:xfrm>
          <a:prstGeom prst="rect">
            <a:avLst/>
          </a:prstGeom>
          <a:ln w="38100">
            <a:solidFill>
              <a:schemeClr val="accent6"/>
            </a:solidFill>
          </a:ln>
        </p:spPr>
      </p:pic>
    </p:spTree>
    <p:extLst>
      <p:ext uri="{BB962C8B-B14F-4D97-AF65-F5344CB8AC3E}">
        <p14:creationId xmlns:p14="http://schemas.microsoft.com/office/powerpoint/2010/main" val="3269105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654A-D90B-B5CA-34E6-41FA612A968D}"/>
              </a:ext>
            </a:extLst>
          </p:cNvPr>
          <p:cNvSpPr>
            <a:spLocks noGrp="1"/>
          </p:cNvSpPr>
          <p:nvPr>
            <p:ph type="title"/>
          </p:nvPr>
        </p:nvSpPr>
        <p:spPr/>
        <p:txBody>
          <a:bodyPr/>
          <a:lstStyle/>
          <a:p>
            <a:r>
              <a:rPr lang="en-US" dirty="0"/>
              <a:t>Most Profitable Film by Genre</a:t>
            </a:r>
            <a:endParaRPr lang="en-ID" dirty="0"/>
          </a:p>
        </p:txBody>
      </p:sp>
      <p:pic>
        <p:nvPicPr>
          <p:cNvPr id="2052" name="Picture 4">
            <a:extLst>
              <a:ext uri="{FF2B5EF4-FFF2-40B4-BE49-F238E27FC236}">
                <a16:creationId xmlns:a16="http://schemas.microsoft.com/office/drawing/2014/main" id="{6EA97A3F-542F-4D14-B7B2-13FE25F17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774" y="1349114"/>
            <a:ext cx="3748451" cy="3220231"/>
          </a:xfrm>
          <a:prstGeom prst="rect">
            <a:avLst/>
          </a:prstGeom>
          <a:noFill/>
          <a:ln w="38100">
            <a:solidFill>
              <a:schemeClr val="accent6"/>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89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175220" y="2186820"/>
            <a:ext cx="6793560" cy="22067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Machine Learning</a:t>
            </a:r>
            <a:br>
              <a:rPr lang="en-US" sz="3200" dirty="0"/>
            </a:br>
            <a:br>
              <a:rPr lang="en-US" sz="3200" dirty="0"/>
            </a:br>
            <a:r>
              <a:rPr lang="en-US" sz="2400" dirty="0">
                <a:hlinkClick r:id="rId3"/>
              </a:rPr>
              <a:t>https://github.com/Jauhar-Hakim/Data-Engineer-Test</a:t>
            </a:r>
            <a:endParaRPr lang="en-US" sz="3200" dirty="0"/>
          </a:p>
        </p:txBody>
      </p:sp>
      <p:sp>
        <p:nvSpPr>
          <p:cNvPr id="217" name="Google Shape;217;p32"/>
          <p:cNvSpPr txBox="1">
            <a:spLocks noGrp="1"/>
          </p:cNvSpPr>
          <p:nvPr>
            <p:ph type="title" idx="2"/>
          </p:nvPr>
        </p:nvSpPr>
        <p:spPr>
          <a:xfrm>
            <a:off x="3999600" y="1090613"/>
            <a:ext cx="114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785494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175220" y="2186820"/>
            <a:ext cx="6793560" cy="22067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7200" dirty="0"/>
              <a:t>Thank You!</a:t>
            </a:r>
          </a:p>
        </p:txBody>
      </p:sp>
    </p:spTree>
    <p:extLst>
      <p:ext uri="{BB962C8B-B14F-4D97-AF65-F5344CB8AC3E}">
        <p14:creationId xmlns:p14="http://schemas.microsoft.com/office/powerpoint/2010/main" val="2065887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654A-D90B-B5CA-34E6-41FA612A968D}"/>
              </a:ext>
            </a:extLst>
          </p:cNvPr>
          <p:cNvSpPr>
            <a:spLocks noGrp="1"/>
          </p:cNvSpPr>
          <p:nvPr>
            <p:ph type="title"/>
          </p:nvPr>
        </p:nvSpPr>
        <p:spPr/>
        <p:txBody>
          <a:bodyPr/>
          <a:lstStyle/>
          <a:p>
            <a:r>
              <a:rPr lang="en-US" dirty="0"/>
              <a:t>New Star Schema of </a:t>
            </a:r>
            <a:r>
              <a:rPr lang="en-US" dirty="0" err="1"/>
              <a:t>Sakila</a:t>
            </a:r>
            <a:r>
              <a:rPr lang="en-US" dirty="0"/>
              <a:t> Database</a:t>
            </a:r>
            <a:endParaRPr lang="en-ID" dirty="0"/>
          </a:p>
        </p:txBody>
      </p:sp>
      <p:pic>
        <p:nvPicPr>
          <p:cNvPr id="5" name="Picture 4" descr="A screenshot of a computer&#10;&#10;Description automatically generated">
            <a:extLst>
              <a:ext uri="{FF2B5EF4-FFF2-40B4-BE49-F238E27FC236}">
                <a16:creationId xmlns:a16="http://schemas.microsoft.com/office/drawing/2014/main" id="{A2091063-7CE0-9E64-241C-5C316D3F432E}"/>
              </a:ext>
            </a:extLst>
          </p:cNvPr>
          <p:cNvPicPr>
            <a:picLocks noChangeAspect="1"/>
          </p:cNvPicPr>
          <p:nvPr/>
        </p:nvPicPr>
        <p:blipFill>
          <a:blip r:embed="rId2"/>
          <a:stretch>
            <a:fillRect/>
          </a:stretch>
        </p:blipFill>
        <p:spPr>
          <a:xfrm>
            <a:off x="2924065" y="1113564"/>
            <a:ext cx="3295870" cy="3923256"/>
          </a:xfrm>
          <a:prstGeom prst="rect">
            <a:avLst/>
          </a:prstGeom>
          <a:ln w="38100">
            <a:solidFill>
              <a:schemeClr val="accent6"/>
            </a:solidFill>
          </a:ln>
        </p:spPr>
      </p:pic>
    </p:spTree>
    <p:extLst>
      <p:ext uri="{BB962C8B-B14F-4D97-AF65-F5344CB8AC3E}">
        <p14:creationId xmlns:p14="http://schemas.microsoft.com/office/powerpoint/2010/main" val="37756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5597-745F-8B4E-6606-C919357D1B30}"/>
              </a:ext>
            </a:extLst>
          </p:cNvPr>
          <p:cNvSpPr>
            <a:spLocks noGrp="1"/>
          </p:cNvSpPr>
          <p:nvPr>
            <p:ph type="title"/>
          </p:nvPr>
        </p:nvSpPr>
        <p:spPr/>
        <p:txBody>
          <a:bodyPr/>
          <a:lstStyle/>
          <a:p>
            <a:r>
              <a:rPr lang="en-US" dirty="0"/>
              <a:t>Overview new Star Schema of </a:t>
            </a:r>
            <a:r>
              <a:rPr lang="en-US" dirty="0" err="1"/>
              <a:t>Sakila</a:t>
            </a:r>
            <a:r>
              <a:rPr lang="en-US" dirty="0"/>
              <a:t> Database</a:t>
            </a:r>
            <a:endParaRPr lang="en-ID" dirty="0"/>
          </a:p>
        </p:txBody>
      </p:sp>
      <p:sp>
        <p:nvSpPr>
          <p:cNvPr id="3" name="Text Placeholder 2">
            <a:extLst>
              <a:ext uri="{FF2B5EF4-FFF2-40B4-BE49-F238E27FC236}">
                <a16:creationId xmlns:a16="http://schemas.microsoft.com/office/drawing/2014/main" id="{119A86A6-15C7-A12A-7AA9-FC9B71ABFEF5}"/>
              </a:ext>
            </a:extLst>
          </p:cNvPr>
          <p:cNvSpPr>
            <a:spLocks noGrp="1"/>
          </p:cNvSpPr>
          <p:nvPr>
            <p:ph type="body" idx="1"/>
          </p:nvPr>
        </p:nvSpPr>
        <p:spPr/>
        <p:txBody>
          <a:bodyPr/>
          <a:lstStyle/>
          <a:p>
            <a:r>
              <a:rPr lang="en-US" sz="1600" dirty="0"/>
              <a:t>Contain of 5 Tables (1 Fact Table and 4 Dimension Tables)</a:t>
            </a:r>
          </a:p>
          <a:p>
            <a:endParaRPr lang="en-US" sz="1600" dirty="0"/>
          </a:p>
          <a:p>
            <a:r>
              <a:rPr lang="en-US" sz="1600" dirty="0"/>
              <a:t>Focusing on Rental Transaction Film Table</a:t>
            </a:r>
          </a:p>
          <a:p>
            <a:endParaRPr lang="en-US" sz="1600" dirty="0"/>
          </a:p>
          <a:p>
            <a:r>
              <a:rPr lang="en-US" sz="1600" dirty="0"/>
              <a:t>Easy to querying data and integrating from another table to another table</a:t>
            </a:r>
          </a:p>
          <a:p>
            <a:endParaRPr lang="en-US" sz="1600" dirty="0"/>
          </a:p>
          <a:p>
            <a:r>
              <a:rPr lang="en-US" sz="1600" dirty="0"/>
              <a:t>Can’t include actor data in new database</a:t>
            </a:r>
          </a:p>
        </p:txBody>
      </p:sp>
    </p:spTree>
    <p:extLst>
      <p:ext uri="{BB962C8B-B14F-4D97-AF65-F5344CB8AC3E}">
        <p14:creationId xmlns:p14="http://schemas.microsoft.com/office/powerpoint/2010/main" val="111054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0262D6E-BE9E-888D-582A-5E1075438DE5}"/>
              </a:ext>
            </a:extLst>
          </p:cNvPr>
          <p:cNvSpPr>
            <a:spLocks noGrp="1"/>
          </p:cNvSpPr>
          <p:nvPr>
            <p:ph type="title"/>
          </p:nvPr>
        </p:nvSpPr>
        <p:spPr>
          <a:xfrm>
            <a:off x="1793508" y="151375"/>
            <a:ext cx="5556984" cy="572700"/>
          </a:xfrm>
        </p:spPr>
        <p:txBody>
          <a:bodyPr/>
          <a:lstStyle/>
          <a:p>
            <a:r>
              <a:rPr lang="en-US" sz="2800" dirty="0"/>
              <a:t>Rental Film Transaction</a:t>
            </a:r>
            <a:endParaRPr lang="en-ID" sz="2800" dirty="0"/>
          </a:p>
        </p:txBody>
      </p:sp>
      <p:pic>
        <p:nvPicPr>
          <p:cNvPr id="9" name="Picture 8" descr="A screenshot of a computer&#10;&#10;Description automatically generated">
            <a:extLst>
              <a:ext uri="{FF2B5EF4-FFF2-40B4-BE49-F238E27FC236}">
                <a16:creationId xmlns:a16="http://schemas.microsoft.com/office/drawing/2014/main" id="{DECAC6ED-4BC0-83A7-0B88-EFC40AEDE6DE}"/>
              </a:ext>
            </a:extLst>
          </p:cNvPr>
          <p:cNvPicPr>
            <a:picLocks noChangeAspect="1"/>
          </p:cNvPicPr>
          <p:nvPr/>
        </p:nvPicPr>
        <p:blipFill rotWithShape="1">
          <a:blip r:embed="rId2"/>
          <a:srcRect l="38813" t="33238" r="37090" b="29740"/>
          <a:stretch/>
        </p:blipFill>
        <p:spPr>
          <a:xfrm>
            <a:off x="1356609" y="1139286"/>
            <a:ext cx="1566473" cy="2864927"/>
          </a:xfrm>
          <a:prstGeom prst="rect">
            <a:avLst/>
          </a:prstGeom>
        </p:spPr>
      </p:pic>
      <p:sp>
        <p:nvSpPr>
          <p:cNvPr id="10" name="Text Placeholder 3">
            <a:extLst>
              <a:ext uri="{FF2B5EF4-FFF2-40B4-BE49-F238E27FC236}">
                <a16:creationId xmlns:a16="http://schemas.microsoft.com/office/drawing/2014/main" id="{432E4454-9601-54E0-C79C-0B24FBA6A57E}"/>
              </a:ext>
            </a:extLst>
          </p:cNvPr>
          <p:cNvSpPr>
            <a:spLocks noGrp="1"/>
          </p:cNvSpPr>
          <p:nvPr>
            <p:ph type="body" idx="2"/>
          </p:nvPr>
        </p:nvSpPr>
        <p:spPr>
          <a:xfrm>
            <a:off x="4459815" y="724075"/>
            <a:ext cx="3837000" cy="3695100"/>
          </a:xfrm>
        </p:spPr>
        <p:txBody>
          <a:bodyPr/>
          <a:lstStyle/>
          <a:p>
            <a:r>
              <a:rPr lang="en-US" dirty="0"/>
              <a:t>Contain fact rental challenge, inventory, payment</a:t>
            </a:r>
          </a:p>
          <a:p>
            <a:endParaRPr lang="en-US" dirty="0"/>
          </a:p>
          <a:p>
            <a:r>
              <a:rPr lang="en-US" dirty="0"/>
              <a:t>Contain last update change</a:t>
            </a:r>
          </a:p>
          <a:p>
            <a:endParaRPr lang="en-US" dirty="0"/>
          </a:p>
          <a:p>
            <a:r>
              <a:rPr lang="en-US" dirty="0" err="1"/>
              <a:t>transaction_key</a:t>
            </a:r>
            <a:r>
              <a:rPr lang="en-US" dirty="0"/>
              <a:t> is primary key</a:t>
            </a:r>
            <a:endParaRPr lang="en-ID" dirty="0"/>
          </a:p>
        </p:txBody>
      </p:sp>
    </p:spTree>
    <p:extLst>
      <p:ext uri="{BB962C8B-B14F-4D97-AF65-F5344CB8AC3E}">
        <p14:creationId xmlns:p14="http://schemas.microsoft.com/office/powerpoint/2010/main" val="316162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0262D6E-BE9E-888D-582A-5E1075438DE5}"/>
              </a:ext>
            </a:extLst>
          </p:cNvPr>
          <p:cNvSpPr>
            <a:spLocks noGrp="1"/>
          </p:cNvSpPr>
          <p:nvPr>
            <p:ph type="title"/>
          </p:nvPr>
        </p:nvSpPr>
        <p:spPr>
          <a:xfrm>
            <a:off x="1793508" y="151375"/>
            <a:ext cx="5556984" cy="572700"/>
          </a:xfrm>
        </p:spPr>
        <p:txBody>
          <a:bodyPr/>
          <a:lstStyle/>
          <a:p>
            <a:r>
              <a:rPr lang="en-US" sz="2800" dirty="0"/>
              <a:t>Customer </a:t>
            </a:r>
            <a:r>
              <a:rPr lang="en-US" sz="2800" dirty="0" err="1"/>
              <a:t>Dimention</a:t>
            </a:r>
            <a:r>
              <a:rPr lang="en-US" sz="2800" dirty="0"/>
              <a:t> Table</a:t>
            </a:r>
            <a:endParaRPr lang="en-ID" sz="2800" dirty="0"/>
          </a:p>
        </p:txBody>
      </p:sp>
      <p:pic>
        <p:nvPicPr>
          <p:cNvPr id="9" name="Picture 8" descr="A screenshot of a computer&#10;&#10;Description automatically generated">
            <a:extLst>
              <a:ext uri="{FF2B5EF4-FFF2-40B4-BE49-F238E27FC236}">
                <a16:creationId xmlns:a16="http://schemas.microsoft.com/office/drawing/2014/main" id="{DECAC6ED-4BC0-83A7-0B88-EFC40AEDE6DE}"/>
              </a:ext>
            </a:extLst>
          </p:cNvPr>
          <p:cNvPicPr>
            <a:picLocks noChangeAspect="1"/>
          </p:cNvPicPr>
          <p:nvPr/>
        </p:nvPicPr>
        <p:blipFill rotWithShape="1">
          <a:blip r:embed="rId2"/>
          <a:srcRect l="71623" t="-82" r="-99" b="50748"/>
          <a:stretch/>
        </p:blipFill>
        <p:spPr>
          <a:xfrm>
            <a:off x="1793508" y="724075"/>
            <a:ext cx="1851285" cy="3817818"/>
          </a:xfrm>
          <a:prstGeom prst="rect">
            <a:avLst/>
          </a:prstGeom>
        </p:spPr>
      </p:pic>
      <p:sp>
        <p:nvSpPr>
          <p:cNvPr id="10" name="Text Placeholder 3">
            <a:extLst>
              <a:ext uri="{FF2B5EF4-FFF2-40B4-BE49-F238E27FC236}">
                <a16:creationId xmlns:a16="http://schemas.microsoft.com/office/drawing/2014/main" id="{432E4454-9601-54E0-C79C-0B24FBA6A57E}"/>
              </a:ext>
            </a:extLst>
          </p:cNvPr>
          <p:cNvSpPr>
            <a:spLocks noGrp="1"/>
          </p:cNvSpPr>
          <p:nvPr>
            <p:ph type="body" idx="2"/>
          </p:nvPr>
        </p:nvSpPr>
        <p:spPr>
          <a:xfrm>
            <a:off x="4459815" y="724075"/>
            <a:ext cx="3837000" cy="3695100"/>
          </a:xfrm>
        </p:spPr>
        <p:txBody>
          <a:bodyPr/>
          <a:lstStyle/>
          <a:p>
            <a:r>
              <a:rPr lang="en-US" dirty="0"/>
              <a:t>Contain customer personal data</a:t>
            </a:r>
          </a:p>
          <a:p>
            <a:endParaRPr lang="en-US" dirty="0"/>
          </a:p>
          <a:p>
            <a:r>
              <a:rPr lang="en-US" dirty="0"/>
              <a:t>Contain last update change</a:t>
            </a:r>
          </a:p>
          <a:p>
            <a:endParaRPr lang="en-US" dirty="0"/>
          </a:p>
          <a:p>
            <a:r>
              <a:rPr lang="en-US" dirty="0"/>
              <a:t>Primary key is </a:t>
            </a:r>
            <a:r>
              <a:rPr lang="en-US" dirty="0" err="1"/>
              <a:t>customer_key</a:t>
            </a:r>
            <a:endParaRPr lang="en-ID" dirty="0"/>
          </a:p>
        </p:txBody>
      </p:sp>
    </p:spTree>
    <p:extLst>
      <p:ext uri="{BB962C8B-B14F-4D97-AF65-F5344CB8AC3E}">
        <p14:creationId xmlns:p14="http://schemas.microsoft.com/office/powerpoint/2010/main" val="122468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0262D6E-BE9E-888D-582A-5E1075438DE5}"/>
              </a:ext>
            </a:extLst>
          </p:cNvPr>
          <p:cNvSpPr>
            <a:spLocks noGrp="1"/>
          </p:cNvSpPr>
          <p:nvPr>
            <p:ph type="title"/>
          </p:nvPr>
        </p:nvSpPr>
        <p:spPr>
          <a:xfrm>
            <a:off x="1793508" y="151375"/>
            <a:ext cx="5556984" cy="572700"/>
          </a:xfrm>
        </p:spPr>
        <p:txBody>
          <a:bodyPr/>
          <a:lstStyle/>
          <a:p>
            <a:r>
              <a:rPr lang="en-US" sz="2800" dirty="0"/>
              <a:t>Store </a:t>
            </a:r>
            <a:r>
              <a:rPr lang="en-US" sz="2800" dirty="0" err="1"/>
              <a:t>Dimention</a:t>
            </a:r>
            <a:r>
              <a:rPr lang="en-US" sz="2800" dirty="0"/>
              <a:t> Table</a:t>
            </a:r>
            <a:endParaRPr lang="en-ID" sz="2800" dirty="0"/>
          </a:p>
        </p:txBody>
      </p:sp>
      <p:pic>
        <p:nvPicPr>
          <p:cNvPr id="9" name="Picture 8" descr="A screenshot of a computer&#10;&#10;Description automatically generated">
            <a:extLst>
              <a:ext uri="{FF2B5EF4-FFF2-40B4-BE49-F238E27FC236}">
                <a16:creationId xmlns:a16="http://schemas.microsoft.com/office/drawing/2014/main" id="{DECAC6ED-4BC0-83A7-0B88-EFC40AEDE6DE}"/>
              </a:ext>
            </a:extLst>
          </p:cNvPr>
          <p:cNvPicPr>
            <a:picLocks noChangeAspect="1"/>
          </p:cNvPicPr>
          <p:nvPr/>
        </p:nvPicPr>
        <p:blipFill rotWithShape="1">
          <a:blip r:embed="rId2"/>
          <a:srcRect l="457" t="51550" r="69648" b="11027"/>
          <a:stretch/>
        </p:blipFill>
        <p:spPr>
          <a:xfrm>
            <a:off x="1251678" y="1123600"/>
            <a:ext cx="1943409" cy="2896049"/>
          </a:xfrm>
          <a:prstGeom prst="rect">
            <a:avLst/>
          </a:prstGeom>
        </p:spPr>
      </p:pic>
      <p:sp>
        <p:nvSpPr>
          <p:cNvPr id="10" name="Text Placeholder 3">
            <a:extLst>
              <a:ext uri="{FF2B5EF4-FFF2-40B4-BE49-F238E27FC236}">
                <a16:creationId xmlns:a16="http://schemas.microsoft.com/office/drawing/2014/main" id="{432E4454-9601-54E0-C79C-0B24FBA6A57E}"/>
              </a:ext>
            </a:extLst>
          </p:cNvPr>
          <p:cNvSpPr>
            <a:spLocks noGrp="1"/>
          </p:cNvSpPr>
          <p:nvPr>
            <p:ph type="body" idx="2"/>
          </p:nvPr>
        </p:nvSpPr>
        <p:spPr>
          <a:xfrm>
            <a:off x="4459815" y="724075"/>
            <a:ext cx="3837000" cy="3695100"/>
          </a:xfrm>
        </p:spPr>
        <p:txBody>
          <a:bodyPr/>
          <a:lstStyle/>
          <a:p>
            <a:r>
              <a:rPr lang="en-US" dirty="0"/>
              <a:t>Contain store data property</a:t>
            </a:r>
          </a:p>
          <a:p>
            <a:endParaRPr lang="en-US" dirty="0"/>
          </a:p>
          <a:p>
            <a:r>
              <a:rPr lang="en-US" dirty="0"/>
              <a:t>Contain last update change</a:t>
            </a:r>
          </a:p>
          <a:p>
            <a:endParaRPr lang="en-US" dirty="0"/>
          </a:p>
          <a:p>
            <a:r>
              <a:rPr lang="en-US" dirty="0" err="1"/>
              <a:t>Store_key</a:t>
            </a:r>
            <a:r>
              <a:rPr lang="en-US" dirty="0"/>
              <a:t> is primary key</a:t>
            </a:r>
            <a:endParaRPr lang="en-ID" dirty="0"/>
          </a:p>
        </p:txBody>
      </p:sp>
    </p:spTree>
    <p:extLst>
      <p:ext uri="{BB962C8B-B14F-4D97-AF65-F5344CB8AC3E}">
        <p14:creationId xmlns:p14="http://schemas.microsoft.com/office/powerpoint/2010/main" val="146551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0262D6E-BE9E-888D-582A-5E1075438DE5}"/>
              </a:ext>
            </a:extLst>
          </p:cNvPr>
          <p:cNvSpPr>
            <a:spLocks noGrp="1"/>
          </p:cNvSpPr>
          <p:nvPr>
            <p:ph type="title"/>
          </p:nvPr>
        </p:nvSpPr>
        <p:spPr>
          <a:xfrm>
            <a:off x="1793508" y="151375"/>
            <a:ext cx="5556984" cy="572700"/>
          </a:xfrm>
        </p:spPr>
        <p:txBody>
          <a:bodyPr/>
          <a:lstStyle/>
          <a:p>
            <a:r>
              <a:rPr lang="en-US" sz="2800" dirty="0"/>
              <a:t>Staff </a:t>
            </a:r>
            <a:r>
              <a:rPr lang="en-US" sz="2800" dirty="0" err="1"/>
              <a:t>Dimention</a:t>
            </a:r>
            <a:r>
              <a:rPr lang="en-US" sz="2800" dirty="0"/>
              <a:t> Table</a:t>
            </a:r>
            <a:endParaRPr lang="en-ID" sz="2800" dirty="0"/>
          </a:p>
        </p:txBody>
      </p:sp>
      <p:pic>
        <p:nvPicPr>
          <p:cNvPr id="9" name="Picture 8" descr="A screenshot of a computer&#10;&#10;Description automatically generated">
            <a:extLst>
              <a:ext uri="{FF2B5EF4-FFF2-40B4-BE49-F238E27FC236}">
                <a16:creationId xmlns:a16="http://schemas.microsoft.com/office/drawing/2014/main" id="{DECAC6ED-4BC0-83A7-0B88-EFC40AEDE6DE}"/>
              </a:ext>
            </a:extLst>
          </p:cNvPr>
          <p:cNvPicPr>
            <a:picLocks noChangeAspect="1"/>
          </p:cNvPicPr>
          <p:nvPr/>
        </p:nvPicPr>
        <p:blipFill rotWithShape="1">
          <a:blip r:embed="rId2"/>
          <a:srcRect l="74669" t="50968" r="2503" b="-377"/>
          <a:stretch/>
        </p:blipFill>
        <p:spPr>
          <a:xfrm>
            <a:off x="1431561" y="943717"/>
            <a:ext cx="1484026" cy="3823555"/>
          </a:xfrm>
          <a:prstGeom prst="rect">
            <a:avLst/>
          </a:prstGeom>
        </p:spPr>
      </p:pic>
      <p:sp>
        <p:nvSpPr>
          <p:cNvPr id="10" name="Text Placeholder 3">
            <a:extLst>
              <a:ext uri="{FF2B5EF4-FFF2-40B4-BE49-F238E27FC236}">
                <a16:creationId xmlns:a16="http://schemas.microsoft.com/office/drawing/2014/main" id="{432E4454-9601-54E0-C79C-0B24FBA6A57E}"/>
              </a:ext>
            </a:extLst>
          </p:cNvPr>
          <p:cNvSpPr>
            <a:spLocks noGrp="1"/>
          </p:cNvSpPr>
          <p:nvPr>
            <p:ph type="body" idx="2"/>
          </p:nvPr>
        </p:nvSpPr>
        <p:spPr>
          <a:xfrm>
            <a:off x="4459815" y="724075"/>
            <a:ext cx="3837000" cy="3695100"/>
          </a:xfrm>
        </p:spPr>
        <p:txBody>
          <a:bodyPr/>
          <a:lstStyle/>
          <a:p>
            <a:r>
              <a:rPr lang="en-US" dirty="0"/>
              <a:t>Contain staff data property</a:t>
            </a:r>
          </a:p>
          <a:p>
            <a:endParaRPr lang="en-US" dirty="0"/>
          </a:p>
          <a:p>
            <a:r>
              <a:rPr lang="en-US" dirty="0"/>
              <a:t>Contain last update change</a:t>
            </a:r>
          </a:p>
          <a:p>
            <a:endParaRPr lang="en-US" dirty="0"/>
          </a:p>
          <a:p>
            <a:r>
              <a:rPr lang="en-US" dirty="0" err="1"/>
              <a:t>Staff_key</a:t>
            </a:r>
            <a:r>
              <a:rPr lang="en-US" dirty="0"/>
              <a:t> is primary key</a:t>
            </a:r>
            <a:endParaRPr lang="en-ID" dirty="0"/>
          </a:p>
        </p:txBody>
      </p:sp>
    </p:spTree>
    <p:extLst>
      <p:ext uri="{BB962C8B-B14F-4D97-AF65-F5344CB8AC3E}">
        <p14:creationId xmlns:p14="http://schemas.microsoft.com/office/powerpoint/2010/main" val="3964813755"/>
      </p:ext>
    </p:extLst>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627</Words>
  <Application>Microsoft Office PowerPoint</Application>
  <PresentationFormat>On-screen Show (16:9)</PresentationFormat>
  <Paragraphs>100</Paragraphs>
  <Slides>32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Poppins</vt:lpstr>
      <vt:lpstr>Albert Sans</vt:lpstr>
      <vt:lpstr>Advent Pro</vt:lpstr>
      <vt:lpstr>Advent Pro Medium</vt:lpstr>
      <vt:lpstr>Arial</vt:lpstr>
      <vt:lpstr>Geometric Papercut Style Marketing Plan by Slidesgo</vt:lpstr>
      <vt:lpstr>Data Engineer Test</vt:lpstr>
      <vt:lpstr>Create a Star schema of the Origin Sakila Database</vt:lpstr>
      <vt:lpstr>Origin Schema of Sakila Database</vt:lpstr>
      <vt:lpstr>New Star Schema of Sakila Database</vt:lpstr>
      <vt:lpstr>Overview new Star Schema of Sakila Database</vt:lpstr>
      <vt:lpstr>Rental Film Transaction</vt:lpstr>
      <vt:lpstr>Customer Dimention Table</vt:lpstr>
      <vt:lpstr>Store Dimention Table</vt:lpstr>
      <vt:lpstr>Staff Dimention Table</vt:lpstr>
      <vt:lpstr>Film Dimention Table</vt:lpstr>
      <vt:lpstr>Create airflow DAG that transforms data from Origin Sakila Schema to your new Star Schema that runs daily</vt:lpstr>
      <vt:lpstr>Import Required Library</vt:lpstr>
      <vt:lpstr>Define default arguments and initialize DAGs</vt:lpstr>
      <vt:lpstr>Task 1 – Creating Database and Table if not exist</vt:lpstr>
      <vt:lpstr>Task 2 – Inserting Data to Table Dimension Customer</vt:lpstr>
      <vt:lpstr>Task 2 – Inserting Data to Table Dimension Customer</vt:lpstr>
      <vt:lpstr>Task 2 – Inserting Data to Table Dimension Customer</vt:lpstr>
      <vt:lpstr>Task 3 – Task 6 (Quite repetitive and have same concept)</vt:lpstr>
      <vt:lpstr>Create sample queries that demonstrate the difference between origin schema vs star schema for the same output</vt:lpstr>
      <vt:lpstr>Find Top 5 Customer Cities </vt:lpstr>
      <vt:lpstr>Find Most Profitable Genres</vt:lpstr>
      <vt:lpstr>Create the Data Warehouse Architecture</vt:lpstr>
      <vt:lpstr>Data Warehouse Architecture: With Staging Area and Data Marts</vt:lpstr>
      <vt:lpstr>Using Google BigQuery as Data Lake, Data Warehouse, and Data Marts</vt:lpstr>
      <vt:lpstr>Using Google BigQuery as Data Lake, Data Warehouse, and Data Marts</vt:lpstr>
      <vt:lpstr>Using Google BigQuery as Data Lake, Data Warehouse, and Data Marts</vt:lpstr>
      <vt:lpstr>Create Data Visualization based on the created Star Schema</vt:lpstr>
      <vt:lpstr>Visualization of Database</vt:lpstr>
      <vt:lpstr>Most Profitable Film by Genre</vt:lpstr>
      <vt:lpstr>Most Profitable Film by Genre</vt:lpstr>
      <vt:lpstr>Machine Learning  https://github.com/Jauhar-Hakim/Data-Engineer-Test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 Test</dc:title>
  <cp:lastModifiedBy>Muhammad Jauhar Hakim</cp:lastModifiedBy>
  <cp:revision>1</cp:revision>
  <dcterms:modified xsi:type="dcterms:W3CDTF">2023-10-04T13:55:02Z</dcterms:modified>
</cp:coreProperties>
</file>