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DM Sans" pitchFamily="2" charset="0"/>
      <p:regular r:id="rId12"/>
    </p:embeddedFont>
    <p:embeddedFont>
      <p:font typeface="Kollektif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88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3486377" y="3749675"/>
            <a:ext cx="11315247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SERVERY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45397" y="6809551"/>
            <a:ext cx="7197206" cy="1551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Jaroslav Petruň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SPŠE  Hálova 16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II.D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6" name="Group 16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17" name="Group 17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0" name="AutoShape 20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AutoShape 21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0" name="Group 30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3" name="AutoShape 33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AutoShape 34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AutoShape 35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AutoShape 36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AutoShape 37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4405559" y="1397685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ZDROJE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167618" y="3672305"/>
            <a:ext cx="15245078" cy="2120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dirty="0">
                <a:solidFill>
                  <a:srgbClr val="545454"/>
                </a:solidFill>
                <a:latin typeface="DM Sans"/>
              </a:rPr>
              <a:t>&lt;https://github.com/JaukoKakauko/Petrun_rocnikova/tree/756113ee798f7c37c2a4038ed9457011239e58bc/Document&gt;</a:t>
            </a:r>
          </a:p>
          <a:p>
            <a:pPr algn="ctr">
              <a:lnSpc>
                <a:spcPts val="3300"/>
              </a:lnSpc>
            </a:pPr>
            <a:r>
              <a:rPr lang="en-US" sz="3000" dirty="0">
                <a:solidFill>
                  <a:srgbClr val="545454"/>
                </a:solidFill>
                <a:latin typeface="DM Sans"/>
              </a:rPr>
              <a:t>&lt;https://github.com/JaukoKakauko/Petrun_rocnikova/tree/a5813895e69f13f1dc1ab8c6fd25cd54adc88818/Produkt&gt;</a:t>
            </a:r>
          </a:p>
          <a:p>
            <a:pPr algn="ctr">
              <a:lnSpc>
                <a:spcPts val="3300"/>
              </a:lnSpc>
            </a:pPr>
            <a:endParaRPr lang="en-US" sz="3000" dirty="0">
              <a:solidFill>
                <a:srgbClr val="545454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-2232553" y="268288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OBSAH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9718" y="2708912"/>
            <a:ext cx="10719600" cy="2918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Výber témy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Cieľ práce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Tvorba produktu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Záver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7261248" y="1028700"/>
            <a:ext cx="6593266" cy="9258300"/>
          </a:xfrm>
          <a:custGeom>
            <a:avLst/>
            <a:gdLst/>
            <a:ahLst/>
            <a:cxnLst/>
            <a:rect l="l" t="t" r="r" b="b"/>
            <a:pathLst>
              <a:path w="6593266" h="9258300">
                <a:moveTo>
                  <a:pt x="0" y="0"/>
                </a:moveTo>
                <a:lnTo>
                  <a:pt x="6593266" y="0"/>
                </a:lnTo>
                <a:lnTo>
                  <a:pt x="659326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379" b="-379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Freeform 3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Freeform 3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0" name="Freeform 4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-943653" y="486796"/>
            <a:ext cx="12866041" cy="1334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</a:rPr>
              <a:t>V</a:t>
            </a:r>
            <a:r>
              <a:rPr lang="en-US" sz="11000" b="1" dirty="0">
                <a:solidFill>
                  <a:srgbClr val="227C9D"/>
                </a:solidFill>
                <a:latin typeface="Kollektif Bold"/>
              </a:rPr>
              <a:t>Ý</a:t>
            </a:r>
            <a:r>
              <a:rPr lang="en-US" sz="9999" dirty="0">
                <a:solidFill>
                  <a:srgbClr val="227C9D"/>
                </a:solidFill>
                <a:latin typeface="Kollektif Bold"/>
              </a:rPr>
              <a:t>BER TÉMY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9718" y="2755021"/>
            <a:ext cx="10719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159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Prečo som si vybral túto tému?</a:t>
            </a:r>
          </a:p>
          <a:p>
            <a:pPr algn="l">
              <a:lnSpc>
                <a:spcPts val="5159"/>
              </a:lnSpc>
            </a:pPr>
            <a:endParaRPr lang="en-US" sz="4299">
              <a:solidFill>
                <a:srgbClr val="545454"/>
              </a:solidFill>
              <a:latin typeface="DM Sans"/>
            </a:endParaRP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472630" y="-2897770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Freeform 3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Freeform 3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0" name="Freeform 40"/>
          <p:cNvSpPr/>
          <p:nvPr/>
        </p:nvSpPr>
        <p:spPr>
          <a:xfrm>
            <a:off x="6841477" y="3727727"/>
            <a:ext cx="6683585" cy="7146919"/>
          </a:xfrm>
          <a:custGeom>
            <a:avLst/>
            <a:gdLst/>
            <a:ahLst/>
            <a:cxnLst/>
            <a:rect l="l" t="t" r="r" b="b"/>
            <a:pathLst>
              <a:path w="6683585" h="7146919">
                <a:moveTo>
                  <a:pt x="0" y="0"/>
                </a:moveTo>
                <a:lnTo>
                  <a:pt x="6683585" y="0"/>
                </a:lnTo>
                <a:lnTo>
                  <a:pt x="6683585" y="7146918"/>
                </a:lnTo>
                <a:lnTo>
                  <a:pt x="0" y="71469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TextBox 19"/>
          <p:cNvSpPr txBox="1"/>
          <p:nvPr/>
        </p:nvSpPr>
        <p:spPr>
          <a:xfrm>
            <a:off x="1339718" y="2755021"/>
            <a:ext cx="10719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159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Čo som sa snažil docieliť?</a:t>
            </a:r>
          </a:p>
          <a:p>
            <a:pPr algn="l">
              <a:lnSpc>
                <a:spcPts val="5159"/>
              </a:lnSpc>
            </a:pPr>
            <a:endParaRPr lang="en-US" sz="4299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AutoShape 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Freeform 38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Freeform 39"/>
          <p:cNvSpPr/>
          <p:nvPr/>
        </p:nvSpPr>
        <p:spPr>
          <a:xfrm>
            <a:off x="4087416" y="4327256"/>
            <a:ext cx="11491061" cy="6025475"/>
          </a:xfrm>
          <a:custGeom>
            <a:avLst/>
            <a:gdLst/>
            <a:ahLst/>
            <a:cxnLst/>
            <a:rect l="l" t="t" r="r" b="b"/>
            <a:pathLst>
              <a:path w="11491061" h="6025475">
                <a:moveTo>
                  <a:pt x="0" y="0"/>
                </a:moveTo>
                <a:lnTo>
                  <a:pt x="11491062" y="0"/>
                </a:lnTo>
                <a:lnTo>
                  <a:pt x="11491062" y="6025476"/>
                </a:lnTo>
                <a:lnTo>
                  <a:pt x="0" y="602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0" name="TextBox 40"/>
          <p:cNvSpPr txBox="1"/>
          <p:nvPr/>
        </p:nvSpPr>
        <p:spPr>
          <a:xfrm>
            <a:off x="-943653" y="486796"/>
            <a:ext cx="12866041" cy="1334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</a:rPr>
              <a:t>CIE</a:t>
            </a:r>
            <a:r>
              <a:rPr lang="en-US" sz="11000" b="1" dirty="0">
                <a:solidFill>
                  <a:srgbClr val="227C9D"/>
                </a:solidFill>
                <a:latin typeface="Kollektif Bold"/>
              </a:rPr>
              <a:t>Ľ</a:t>
            </a:r>
            <a:r>
              <a:rPr lang="en-US" sz="9999" dirty="0">
                <a:solidFill>
                  <a:srgbClr val="227C9D"/>
                </a:solidFill>
                <a:latin typeface="Kollektif Bold"/>
              </a:rPr>
              <a:t> PRÁCE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TextBox 38"/>
          <p:cNvSpPr txBox="1"/>
          <p:nvPr/>
        </p:nvSpPr>
        <p:spPr>
          <a:xfrm>
            <a:off x="388512" y="486796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TVORBA PRODUKTU</a:t>
            </a:r>
          </a:p>
        </p:txBody>
      </p:sp>
      <p:sp>
        <p:nvSpPr>
          <p:cNvPr id="39" name="Freeform 39"/>
          <p:cNvSpPr/>
          <p:nvPr/>
        </p:nvSpPr>
        <p:spPr>
          <a:xfrm>
            <a:off x="5784643" y="3304179"/>
            <a:ext cx="12503357" cy="6982821"/>
          </a:xfrm>
          <a:custGeom>
            <a:avLst/>
            <a:gdLst/>
            <a:ahLst/>
            <a:cxnLst/>
            <a:rect l="l" t="t" r="r" b="b"/>
            <a:pathLst>
              <a:path w="12503357" h="6982821">
                <a:moveTo>
                  <a:pt x="0" y="0"/>
                </a:moveTo>
                <a:lnTo>
                  <a:pt x="12503357" y="0"/>
                </a:lnTo>
                <a:lnTo>
                  <a:pt x="12503357" y="6982821"/>
                </a:lnTo>
                <a:lnTo>
                  <a:pt x="0" y="69828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0" name="TextBox 40"/>
          <p:cNvSpPr txBox="1"/>
          <p:nvPr/>
        </p:nvSpPr>
        <p:spPr>
          <a:xfrm>
            <a:off x="1339718" y="2680895"/>
            <a:ext cx="10719600" cy="365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Hľadanie inšpirácie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Spracovanie informácií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Obsah práce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Voľba dizajnu</a:t>
            </a:r>
          </a:p>
          <a:p>
            <a:pPr algn="l">
              <a:lnSpc>
                <a:spcPts val="5804"/>
              </a:lnSpc>
            </a:pPr>
            <a:endParaRPr lang="en-US" sz="4299">
              <a:solidFill>
                <a:srgbClr val="545454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Freeform 38"/>
          <p:cNvSpPr/>
          <p:nvPr/>
        </p:nvSpPr>
        <p:spPr>
          <a:xfrm>
            <a:off x="5081834" y="2898230"/>
            <a:ext cx="13310370" cy="7454502"/>
          </a:xfrm>
          <a:custGeom>
            <a:avLst/>
            <a:gdLst/>
            <a:ahLst/>
            <a:cxnLst/>
            <a:rect l="l" t="t" r="r" b="b"/>
            <a:pathLst>
              <a:path w="13310370" h="7454502">
                <a:moveTo>
                  <a:pt x="0" y="0"/>
                </a:moveTo>
                <a:lnTo>
                  <a:pt x="13310369" y="0"/>
                </a:lnTo>
                <a:lnTo>
                  <a:pt x="13310369" y="7454502"/>
                </a:lnTo>
                <a:lnTo>
                  <a:pt x="0" y="74545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TextBox 39"/>
          <p:cNvSpPr txBox="1"/>
          <p:nvPr/>
        </p:nvSpPr>
        <p:spPr>
          <a:xfrm>
            <a:off x="388512" y="486796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TVORBA PRODUKTU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39718" y="2680895"/>
            <a:ext cx="10719600" cy="365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Hľadanie inšpirácie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Spracovanie informácií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Obsah práce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Voľba dizajnu</a:t>
            </a:r>
          </a:p>
          <a:p>
            <a:pPr algn="l">
              <a:lnSpc>
                <a:spcPts val="5804"/>
              </a:lnSpc>
            </a:pPr>
            <a:endParaRPr lang="en-US" sz="4299">
              <a:solidFill>
                <a:srgbClr val="545454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Freeform 38"/>
          <p:cNvSpPr/>
          <p:nvPr/>
        </p:nvSpPr>
        <p:spPr>
          <a:xfrm>
            <a:off x="6880348" y="4282168"/>
            <a:ext cx="11511856" cy="2649449"/>
          </a:xfrm>
          <a:custGeom>
            <a:avLst/>
            <a:gdLst/>
            <a:ahLst/>
            <a:cxnLst/>
            <a:rect l="l" t="t" r="r" b="b"/>
            <a:pathLst>
              <a:path w="11511856" h="2649449">
                <a:moveTo>
                  <a:pt x="0" y="0"/>
                </a:moveTo>
                <a:lnTo>
                  <a:pt x="11511855" y="0"/>
                </a:lnTo>
                <a:lnTo>
                  <a:pt x="11511855" y="2649449"/>
                </a:lnTo>
                <a:lnTo>
                  <a:pt x="0" y="264944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TextBox 39"/>
          <p:cNvSpPr txBox="1"/>
          <p:nvPr/>
        </p:nvSpPr>
        <p:spPr>
          <a:xfrm>
            <a:off x="1339718" y="2680895"/>
            <a:ext cx="10719600" cy="365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Hľadanie inšpirácie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Spracovanie informácií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Obsah práce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Voľba dizajnu</a:t>
            </a:r>
          </a:p>
          <a:p>
            <a:pPr algn="l">
              <a:lnSpc>
                <a:spcPts val="5804"/>
              </a:lnSpc>
            </a:pPr>
            <a:endParaRPr lang="en-US" sz="4299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88512" y="486796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TVORBA PRODUKTU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98440" y="3238231"/>
            <a:ext cx="10620170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</a:rPr>
              <a:t>ZÁVER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07368" y="2016827"/>
            <a:ext cx="10620170" cy="3180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3400" b="1" dirty="0">
                <a:solidFill>
                  <a:srgbClr val="227C9D"/>
                </a:solidFill>
                <a:latin typeface="Kollektif Bold"/>
              </a:rPr>
              <a:t>Ď</a:t>
            </a:r>
            <a:r>
              <a:rPr lang="en-US" sz="12399" dirty="0">
                <a:solidFill>
                  <a:srgbClr val="227C9D"/>
                </a:solidFill>
                <a:latin typeface="Kollektif Bold"/>
              </a:rPr>
              <a:t>AKUJEM ZA POZORNOS</a:t>
            </a:r>
            <a:r>
              <a:rPr lang="en-US" sz="13400" b="1" dirty="0">
                <a:solidFill>
                  <a:srgbClr val="227C9D"/>
                </a:solidFill>
                <a:latin typeface="Kollektif Bold"/>
              </a:rPr>
              <a:t>Ť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107</Words>
  <Application>Microsoft Office PowerPoint</Application>
  <PresentationFormat>Custom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DM Sans</vt:lpstr>
      <vt:lpstr>Kollektif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Servery</dc:title>
  <cp:lastModifiedBy>jarko petrun</cp:lastModifiedBy>
  <cp:revision>4</cp:revision>
  <dcterms:created xsi:type="dcterms:W3CDTF">2006-08-16T00:00:00Z</dcterms:created>
  <dcterms:modified xsi:type="dcterms:W3CDTF">2024-05-27T06:32:19Z</dcterms:modified>
  <dc:identifier>DAGGRVshbXA</dc:identifier>
</cp:coreProperties>
</file>