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DM Sans" pitchFamily="2" charset="0"/>
      <p:regular r:id="rId13"/>
    </p:embeddedFont>
    <p:embeddedFont>
      <p:font typeface="Kollektif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B7A78-74F2-4423-9143-DC96B743C4E6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BADFE-61BB-4966-B2D0-4D373EF0F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2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Budem </a:t>
            </a:r>
            <a:r>
              <a:rPr lang="sk-SK" dirty="0" err="1"/>
              <a:t>prechazdat</a:t>
            </a:r>
            <a:r>
              <a:rPr lang="sk-SK" dirty="0"/>
              <a:t> </a:t>
            </a:r>
            <a:r>
              <a:rPr lang="sk-SK" dirty="0" err="1"/>
              <a:t>tym</a:t>
            </a:r>
            <a:r>
              <a:rPr lang="sk-SK" dirty="0"/>
              <a:t>, ako vznikal produkt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BADFE-61BB-4966-B2D0-4D373EF0FE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2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Hlavne body na </a:t>
            </a:r>
            <a:r>
              <a:rPr lang="sk-SK" dirty="0" err="1"/>
              <a:t>ktore</a:t>
            </a:r>
            <a:r>
              <a:rPr lang="sk-SK" dirty="0"/>
              <a:t> sa dnes </a:t>
            </a:r>
            <a:r>
              <a:rPr lang="sk-SK" dirty="0" err="1"/>
              <a:t>sustredim</a:t>
            </a:r>
            <a:r>
              <a:rPr lang="sk-SK" dirty="0"/>
              <a:t> </a:t>
            </a:r>
            <a:r>
              <a:rPr lang="sk-SK" dirty="0" err="1"/>
              <a:t>su</a:t>
            </a:r>
            <a:r>
              <a:rPr lang="sk-SK" dirty="0"/>
              <a:t> vyber </a:t>
            </a:r>
            <a:r>
              <a:rPr lang="sk-SK" dirty="0" err="1"/>
              <a:t>temy</a:t>
            </a:r>
            <a:r>
              <a:rPr lang="sk-SK" dirty="0"/>
              <a:t>, ciel prace a </a:t>
            </a:r>
            <a:r>
              <a:rPr lang="sk-SK" dirty="0" err="1"/>
              <a:t>nasledne</a:t>
            </a:r>
            <a:r>
              <a:rPr lang="sk-SK" dirty="0"/>
              <a:t> tvorba produktu.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BADFE-61BB-4966-B2D0-4D373EF0FE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69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tuto </a:t>
            </a:r>
            <a:r>
              <a:rPr lang="sk-SK" dirty="0" err="1"/>
              <a:t>temu</a:t>
            </a:r>
            <a:r>
              <a:rPr lang="sk-SK" dirty="0"/>
              <a:t> som si vybral, </a:t>
            </a:r>
            <a:r>
              <a:rPr lang="sk-SK" dirty="0" err="1"/>
              <a:t>pretoze</a:t>
            </a:r>
            <a:r>
              <a:rPr lang="sk-SK" dirty="0"/>
              <a:t> je </a:t>
            </a:r>
            <a:r>
              <a:rPr lang="sk-SK" dirty="0" err="1"/>
              <a:t>narocne</a:t>
            </a:r>
            <a:r>
              <a:rPr lang="sk-SK" dirty="0"/>
              <a:t> </a:t>
            </a:r>
            <a:r>
              <a:rPr lang="sk-SK" dirty="0" err="1"/>
              <a:t>najst</a:t>
            </a:r>
            <a:r>
              <a:rPr lang="sk-SK" dirty="0"/>
              <a:t> jeden zdroj, </a:t>
            </a:r>
            <a:r>
              <a:rPr lang="sk-SK" dirty="0" err="1"/>
              <a:t>ktory</a:t>
            </a:r>
            <a:r>
              <a:rPr lang="sk-SK" dirty="0"/>
              <a:t> by sa namiesto </a:t>
            </a:r>
            <a:r>
              <a:rPr lang="sk-SK" dirty="0" err="1"/>
              <a:t>sustredenia</a:t>
            </a:r>
            <a:r>
              <a:rPr lang="sk-SK" dirty="0"/>
              <a:t> sa na </a:t>
            </a:r>
            <a:r>
              <a:rPr lang="sk-SK" dirty="0" err="1"/>
              <a:t>urcitu</a:t>
            </a:r>
            <a:r>
              <a:rPr lang="sk-SK" dirty="0"/>
              <a:t> vec, </a:t>
            </a:r>
            <a:r>
              <a:rPr lang="sk-SK" dirty="0" err="1"/>
              <a:t>sustredil</a:t>
            </a:r>
            <a:r>
              <a:rPr lang="sk-SK" dirty="0"/>
              <a:t> na servery ako celok, 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BADFE-61BB-4966-B2D0-4D373EF0FE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Spravit</a:t>
            </a:r>
            <a:r>
              <a:rPr lang="sk-SK" dirty="0"/>
              <a:t> </a:t>
            </a:r>
            <a:r>
              <a:rPr lang="sk-SK" dirty="0" err="1"/>
              <a:t>naucny</a:t>
            </a:r>
            <a:r>
              <a:rPr lang="sk-SK" dirty="0"/>
              <a:t> </a:t>
            </a:r>
            <a:r>
              <a:rPr lang="sk-SK" dirty="0" err="1"/>
              <a:t>material</a:t>
            </a:r>
            <a:r>
              <a:rPr lang="sk-SK" dirty="0"/>
              <a:t>, </a:t>
            </a:r>
            <a:r>
              <a:rPr lang="sk-SK" dirty="0" err="1"/>
              <a:t>ktory</a:t>
            </a:r>
            <a:r>
              <a:rPr lang="sk-SK" dirty="0"/>
              <a:t> </a:t>
            </a:r>
            <a:r>
              <a:rPr lang="sk-SK" dirty="0" err="1"/>
              <a:t>sluzi</a:t>
            </a:r>
            <a:r>
              <a:rPr lang="sk-SK" dirty="0"/>
              <a:t> ako </a:t>
            </a:r>
            <a:r>
              <a:rPr lang="sk-SK" dirty="0" err="1"/>
              <a:t>uvod</a:t>
            </a:r>
            <a:r>
              <a:rPr lang="sk-SK" dirty="0"/>
              <a:t> do serverov. </a:t>
            </a:r>
            <a:r>
              <a:rPr lang="sk-SK" dirty="0" err="1"/>
              <a:t>Poskytnut</a:t>
            </a:r>
            <a:r>
              <a:rPr lang="sk-SK" dirty="0"/>
              <a:t> </a:t>
            </a:r>
            <a:r>
              <a:rPr lang="sk-SK" dirty="0" err="1"/>
              <a:t>zaklady</a:t>
            </a:r>
            <a:r>
              <a:rPr lang="sk-SK" dirty="0"/>
              <a:t> okolo </a:t>
            </a:r>
            <a:r>
              <a:rPr lang="sk-SK" dirty="0" err="1"/>
              <a:t>vsetkeho</a:t>
            </a:r>
            <a:r>
              <a:rPr lang="sk-SK" dirty="0"/>
              <a:t>, </a:t>
            </a:r>
            <a:r>
              <a:rPr lang="sk-SK" dirty="0" err="1"/>
              <a:t>co</a:t>
            </a:r>
            <a:r>
              <a:rPr lang="sk-SK" dirty="0"/>
              <a:t> sa ich </a:t>
            </a:r>
            <a:r>
              <a:rPr lang="sk-SK" dirty="0" err="1"/>
              <a:t>tyka</a:t>
            </a:r>
            <a:r>
              <a:rPr lang="sk-SK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BADFE-61BB-4966-B2D0-4D373EF0FE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5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Vzhladom</a:t>
            </a:r>
            <a:r>
              <a:rPr lang="sk-SK" dirty="0"/>
              <a:t> na to, </a:t>
            </a:r>
            <a:r>
              <a:rPr lang="sk-SK" dirty="0" err="1"/>
              <a:t>ze</a:t>
            </a:r>
            <a:r>
              <a:rPr lang="sk-SK" dirty="0"/>
              <a:t> som </a:t>
            </a:r>
            <a:r>
              <a:rPr lang="sk-SK" dirty="0" err="1"/>
              <a:t>nedokazal</a:t>
            </a:r>
            <a:r>
              <a:rPr lang="sk-SK" dirty="0"/>
              <a:t> </a:t>
            </a:r>
            <a:r>
              <a:rPr lang="sk-SK" dirty="0" err="1"/>
              <a:t>najst</a:t>
            </a:r>
            <a:r>
              <a:rPr lang="sk-SK" dirty="0"/>
              <a:t> </a:t>
            </a:r>
            <a:r>
              <a:rPr lang="sk-SK" dirty="0" err="1"/>
              <a:t>nic</a:t>
            </a:r>
            <a:r>
              <a:rPr lang="sk-SK" dirty="0"/>
              <a:t> podobne tomu, o </a:t>
            </a:r>
            <a:r>
              <a:rPr lang="sk-SK" dirty="0" err="1"/>
              <a:t>co</a:t>
            </a:r>
            <a:r>
              <a:rPr lang="sk-SK" dirty="0"/>
              <a:t> som sa </a:t>
            </a:r>
            <a:r>
              <a:rPr lang="sk-SK" dirty="0" err="1"/>
              <a:t>pokusal</a:t>
            </a:r>
            <a:r>
              <a:rPr lang="sk-SK" dirty="0"/>
              <a:t>, musel som </a:t>
            </a:r>
            <a:r>
              <a:rPr lang="sk-SK" dirty="0" err="1"/>
              <a:t>hladat</a:t>
            </a:r>
            <a:r>
              <a:rPr lang="sk-SK" dirty="0"/>
              <a:t> </a:t>
            </a:r>
            <a:r>
              <a:rPr lang="sk-SK" dirty="0" err="1"/>
              <a:t>vela</a:t>
            </a:r>
            <a:r>
              <a:rPr lang="sk-SK" dirty="0"/>
              <a:t> </a:t>
            </a:r>
            <a:r>
              <a:rPr lang="sk-SK" dirty="0" err="1"/>
              <a:t>roznych</a:t>
            </a:r>
            <a:r>
              <a:rPr lang="sk-SK" dirty="0"/>
              <a:t> </a:t>
            </a:r>
            <a:r>
              <a:rPr lang="sk-SK" dirty="0" err="1"/>
              <a:t>clankov</a:t>
            </a:r>
            <a:r>
              <a:rPr lang="sk-SK" dirty="0"/>
              <a:t>, </a:t>
            </a:r>
            <a:r>
              <a:rPr lang="sk-SK" dirty="0" err="1"/>
              <a:t>ktore</a:t>
            </a:r>
            <a:r>
              <a:rPr lang="sk-SK" dirty="0"/>
              <a:t> </a:t>
            </a:r>
            <a:r>
              <a:rPr lang="sk-SK" dirty="0" err="1"/>
              <a:t>temu</a:t>
            </a:r>
            <a:r>
              <a:rPr lang="sk-SK" dirty="0"/>
              <a:t>, ktorej sa venovali preberali </a:t>
            </a:r>
            <a:r>
              <a:rPr lang="sk-SK" dirty="0" err="1"/>
              <a:t>detailnejsie</a:t>
            </a:r>
            <a:r>
              <a:rPr lang="sk-SK" dirty="0"/>
              <a:t>, a </a:t>
            </a:r>
            <a:r>
              <a:rPr lang="sk-SK" dirty="0" err="1"/>
              <a:t>nasledne</a:t>
            </a:r>
            <a:r>
              <a:rPr lang="sk-SK" dirty="0"/>
              <a:t> z toho </a:t>
            </a:r>
            <a:r>
              <a:rPr lang="sk-SK" dirty="0" err="1"/>
              <a:t>vybrat</a:t>
            </a:r>
            <a:r>
              <a:rPr lang="sk-SK" dirty="0"/>
              <a:t> to </a:t>
            </a:r>
            <a:r>
              <a:rPr lang="sk-SK" dirty="0" err="1"/>
              <a:t>najdolezitejsie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BADFE-61BB-4966-B2D0-4D373EF0FE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56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Okrem toho som </a:t>
            </a:r>
            <a:r>
              <a:rPr lang="sk-SK" dirty="0" err="1"/>
              <a:t>casto</a:t>
            </a:r>
            <a:r>
              <a:rPr lang="sk-SK" dirty="0"/>
              <a:t> musel </a:t>
            </a:r>
            <a:r>
              <a:rPr lang="sk-SK" dirty="0" err="1"/>
              <a:t>prepisat</a:t>
            </a:r>
            <a:r>
              <a:rPr lang="sk-SK" dirty="0"/>
              <a:t> cele vety, ci niekedy aj </a:t>
            </a:r>
            <a:r>
              <a:rPr lang="sk-SK" dirty="0" err="1"/>
              <a:t>znacny</a:t>
            </a:r>
            <a:r>
              <a:rPr lang="sk-SK" dirty="0"/>
              <a:t> </a:t>
            </a:r>
            <a:r>
              <a:rPr lang="sk-SK" dirty="0" err="1"/>
              <a:t>usek</a:t>
            </a:r>
            <a:r>
              <a:rPr lang="sk-SK" dirty="0"/>
              <a:t> textu, aby bol </a:t>
            </a:r>
            <a:r>
              <a:rPr lang="sk-SK" dirty="0" err="1"/>
              <a:t>lahsie</a:t>
            </a:r>
            <a:r>
              <a:rPr lang="sk-SK" dirty="0"/>
              <a:t> </a:t>
            </a:r>
            <a:r>
              <a:rPr lang="sk-SK" dirty="0" err="1"/>
              <a:t>pochopitelny</a:t>
            </a:r>
            <a:r>
              <a:rPr lang="sk-SK" dirty="0"/>
              <a:t>, a musel som </a:t>
            </a:r>
            <a:r>
              <a:rPr lang="sk-SK" dirty="0" err="1"/>
              <a:t>doplnit</a:t>
            </a:r>
            <a:r>
              <a:rPr lang="sk-SK" dirty="0"/>
              <a:t> </a:t>
            </a:r>
            <a:r>
              <a:rPr lang="sk-SK" dirty="0" err="1"/>
              <a:t>informacie</a:t>
            </a:r>
            <a:r>
              <a:rPr lang="sk-SK" dirty="0"/>
              <a:t>, </a:t>
            </a:r>
            <a:r>
              <a:rPr lang="sk-SK" dirty="0" err="1"/>
              <a:t>ktore</a:t>
            </a:r>
            <a:r>
              <a:rPr lang="sk-SK" dirty="0"/>
              <a:t> by niekto, kto sa v tejto </a:t>
            </a:r>
            <a:r>
              <a:rPr lang="sk-SK" dirty="0" err="1"/>
              <a:t>teme</a:t>
            </a:r>
            <a:r>
              <a:rPr lang="sk-SK" dirty="0"/>
              <a:t> </a:t>
            </a:r>
            <a:r>
              <a:rPr lang="sk-SK" dirty="0" err="1"/>
              <a:t>nevyzna</a:t>
            </a:r>
            <a:r>
              <a:rPr lang="sk-SK" dirty="0"/>
              <a:t> nemusel </a:t>
            </a:r>
            <a:r>
              <a:rPr lang="sk-SK" dirty="0" err="1"/>
              <a:t>vediet</a:t>
            </a:r>
            <a:r>
              <a:rPr lang="sk-SK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BADFE-61BB-4966-B2D0-4D373EF0FE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7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Moju </a:t>
            </a:r>
            <a:r>
              <a:rPr lang="sk-SK" dirty="0" err="1"/>
              <a:t>pracu</a:t>
            </a:r>
            <a:r>
              <a:rPr lang="sk-SK" dirty="0"/>
              <a:t> som rozdelil do piatich kapitol. V prvej sa </a:t>
            </a:r>
            <a:r>
              <a:rPr lang="sk-SK" dirty="0" err="1"/>
              <a:t>citatel</a:t>
            </a:r>
            <a:r>
              <a:rPr lang="sk-SK" dirty="0"/>
              <a:t> </a:t>
            </a:r>
            <a:r>
              <a:rPr lang="sk-SK" dirty="0" err="1"/>
              <a:t>dozveda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je to server, v druhej sa </a:t>
            </a:r>
            <a:r>
              <a:rPr lang="sk-SK" dirty="0" err="1"/>
              <a:t>dozveda</a:t>
            </a:r>
            <a:r>
              <a:rPr lang="sk-SK" dirty="0"/>
              <a:t> o </a:t>
            </a:r>
            <a:r>
              <a:rPr lang="sk-SK" dirty="0" err="1"/>
              <a:t>hardvery</a:t>
            </a:r>
            <a:r>
              <a:rPr lang="sk-SK" dirty="0"/>
              <a:t> a </a:t>
            </a:r>
            <a:r>
              <a:rPr lang="sk-SK" dirty="0" err="1"/>
              <a:t>softvery</a:t>
            </a:r>
            <a:r>
              <a:rPr lang="sk-SK" dirty="0"/>
              <a:t> servera. V tretej je </a:t>
            </a:r>
            <a:r>
              <a:rPr lang="sk-SK" dirty="0" err="1"/>
              <a:t>uvedenych</a:t>
            </a:r>
            <a:r>
              <a:rPr lang="sk-SK" dirty="0"/>
              <a:t> </a:t>
            </a:r>
            <a:r>
              <a:rPr lang="sk-SK" dirty="0" err="1"/>
              <a:t>niekolko</a:t>
            </a:r>
            <a:r>
              <a:rPr lang="sk-SK" dirty="0"/>
              <a:t> druhov serverov, k </a:t>
            </a:r>
            <a:r>
              <a:rPr lang="sk-SK" dirty="0" err="1"/>
              <a:t>comu</a:t>
            </a:r>
            <a:r>
              <a:rPr lang="sk-SK" dirty="0"/>
              <a:t> sa </a:t>
            </a:r>
            <a:r>
              <a:rPr lang="sk-SK" dirty="0" err="1"/>
              <a:t>pouzivaju</a:t>
            </a:r>
            <a:r>
              <a:rPr lang="sk-SK" dirty="0"/>
              <a:t>, spolu s </a:t>
            </a:r>
            <a:r>
              <a:rPr lang="sk-SK" dirty="0" err="1"/>
              <a:t>obrazkom</a:t>
            </a:r>
            <a:r>
              <a:rPr lang="sk-SK" dirty="0"/>
              <a:t> </a:t>
            </a:r>
            <a:r>
              <a:rPr lang="sk-SK" dirty="0" err="1"/>
              <a:t>ktory</a:t>
            </a:r>
            <a:r>
              <a:rPr lang="sk-SK" dirty="0"/>
              <a:t> </a:t>
            </a:r>
            <a:r>
              <a:rPr lang="sk-SK" dirty="0" err="1"/>
              <a:t>dalej</a:t>
            </a:r>
            <a:r>
              <a:rPr lang="sk-SK" dirty="0"/>
              <a:t> doplna </a:t>
            </a:r>
            <a:r>
              <a:rPr lang="sk-SK" dirty="0" err="1"/>
              <a:t>informacie</a:t>
            </a:r>
            <a:r>
              <a:rPr lang="sk-SK" dirty="0"/>
              <a:t> k nemu(</a:t>
            </a:r>
            <a:r>
              <a:rPr lang="sk-SK" dirty="0" err="1"/>
              <a:t>priklad</a:t>
            </a:r>
            <a:r>
              <a:rPr lang="sk-SK" dirty="0"/>
              <a:t>, </a:t>
            </a:r>
            <a:r>
              <a:rPr lang="sk-SK" dirty="0" err="1"/>
              <a:t>nakres</a:t>
            </a:r>
            <a:r>
              <a:rPr lang="sk-SK" dirty="0"/>
              <a:t> toho, ako </a:t>
            </a:r>
            <a:r>
              <a:rPr lang="sk-SK" dirty="0" err="1"/>
              <a:t>funguju</a:t>
            </a:r>
            <a:r>
              <a:rPr lang="sk-SK" dirty="0"/>
              <a:t>). V </a:t>
            </a:r>
            <a:r>
              <a:rPr lang="sk-SK" dirty="0" err="1"/>
              <a:t>stvrtej</a:t>
            </a:r>
            <a:r>
              <a:rPr lang="sk-SK" dirty="0"/>
              <a:t> </a:t>
            </a:r>
            <a:r>
              <a:rPr lang="sk-SK" dirty="0" err="1"/>
              <a:t>rozoberam</a:t>
            </a:r>
            <a:r>
              <a:rPr lang="sk-SK" dirty="0"/>
              <a:t> </a:t>
            </a:r>
            <a:r>
              <a:rPr lang="sk-SK" dirty="0" err="1"/>
              <a:t>virtualizaciu</a:t>
            </a:r>
            <a:r>
              <a:rPr lang="sk-SK" dirty="0"/>
              <a:t> serverov, na akom </a:t>
            </a:r>
            <a:r>
              <a:rPr lang="sk-SK" dirty="0" err="1"/>
              <a:t>principe</a:t>
            </a:r>
            <a:r>
              <a:rPr lang="sk-SK" dirty="0"/>
              <a:t> funguje, </a:t>
            </a:r>
            <a:r>
              <a:rPr lang="sk-SK" dirty="0" err="1"/>
              <a:t>vyhody</a:t>
            </a:r>
            <a:r>
              <a:rPr lang="sk-SK" dirty="0"/>
              <a:t> a </a:t>
            </a:r>
            <a:r>
              <a:rPr lang="sk-SK" dirty="0" err="1"/>
              <a:t>nevyhody</a:t>
            </a:r>
            <a:r>
              <a:rPr lang="sk-SK" dirty="0"/>
              <a:t>, a aj to, pre koho je tato </a:t>
            </a:r>
            <a:r>
              <a:rPr lang="sk-SK" dirty="0" err="1"/>
              <a:t>technologia</a:t>
            </a:r>
            <a:r>
              <a:rPr lang="sk-SK" dirty="0"/>
              <a:t> </a:t>
            </a:r>
            <a:r>
              <a:rPr lang="sk-SK" dirty="0" err="1"/>
              <a:t>najbeneficnejsia</a:t>
            </a:r>
            <a:r>
              <a:rPr lang="sk-SK" dirty="0"/>
              <a:t>. V poslednej </a:t>
            </a:r>
            <a:r>
              <a:rPr lang="sk-SK" dirty="0" err="1"/>
              <a:t>rozoberam</a:t>
            </a:r>
            <a:r>
              <a:rPr lang="sk-SK" dirty="0"/>
              <a:t> </a:t>
            </a:r>
            <a:r>
              <a:rPr lang="sk-SK" dirty="0" err="1"/>
              <a:t>najcastejsie</a:t>
            </a:r>
            <a:r>
              <a:rPr lang="sk-SK" dirty="0"/>
              <a:t> </a:t>
            </a:r>
            <a:r>
              <a:rPr lang="sk-SK" dirty="0" err="1"/>
              <a:t>sposoby</a:t>
            </a:r>
            <a:r>
              <a:rPr lang="sk-SK" dirty="0"/>
              <a:t> </a:t>
            </a:r>
            <a:r>
              <a:rPr lang="sk-SK" dirty="0" err="1"/>
              <a:t>zabezpecenia</a:t>
            </a:r>
            <a:r>
              <a:rPr lang="sk-SK" dirty="0"/>
              <a:t> serverov.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BADFE-61BB-4966-B2D0-4D373EF0FE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09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co</a:t>
            </a:r>
            <a:r>
              <a:rPr lang="sk-SK" dirty="0"/>
              <a:t> sa </a:t>
            </a:r>
            <a:r>
              <a:rPr lang="sk-SK" dirty="0" err="1"/>
              <a:t>tyka</a:t>
            </a:r>
            <a:r>
              <a:rPr lang="sk-SK" dirty="0"/>
              <a:t> dizajnu, </a:t>
            </a:r>
            <a:r>
              <a:rPr lang="sk-SK" dirty="0" err="1"/>
              <a:t>snazil</a:t>
            </a:r>
            <a:r>
              <a:rPr lang="sk-SK" dirty="0"/>
              <a:t> som sa </a:t>
            </a:r>
            <a:r>
              <a:rPr lang="sk-SK" dirty="0" err="1"/>
              <a:t>zachytit</a:t>
            </a:r>
            <a:r>
              <a:rPr lang="sk-SK" dirty="0"/>
              <a:t> </a:t>
            </a:r>
            <a:r>
              <a:rPr lang="sk-SK" dirty="0" err="1"/>
              <a:t>citatela</a:t>
            </a:r>
            <a:r>
              <a:rPr lang="sk-SK" dirty="0"/>
              <a:t> </a:t>
            </a:r>
            <a:r>
              <a:rPr lang="sk-SK" dirty="0" err="1"/>
              <a:t>roznymi</a:t>
            </a:r>
            <a:r>
              <a:rPr lang="sk-SK" dirty="0"/>
              <a:t> prvkami. </a:t>
            </a:r>
            <a:r>
              <a:rPr lang="sk-SK" dirty="0" err="1"/>
              <a:t>Snazil</a:t>
            </a:r>
            <a:r>
              <a:rPr lang="sk-SK" dirty="0"/>
              <a:t> som sa </a:t>
            </a:r>
            <a:r>
              <a:rPr lang="sk-SK" dirty="0" err="1"/>
              <a:t>dosiahnut</a:t>
            </a:r>
            <a:r>
              <a:rPr lang="sk-SK" dirty="0"/>
              <a:t> </a:t>
            </a:r>
            <a:r>
              <a:rPr lang="sk-SK" dirty="0" err="1"/>
              <a:t>minimalistickeho</a:t>
            </a:r>
            <a:r>
              <a:rPr lang="sk-SK" dirty="0"/>
              <a:t>, no </a:t>
            </a:r>
            <a:r>
              <a:rPr lang="sk-SK" dirty="0" err="1"/>
              <a:t>zaujimaveho</a:t>
            </a:r>
            <a:r>
              <a:rPr lang="sk-SK" dirty="0"/>
              <a:t> dizajnu. Ako </a:t>
            </a:r>
            <a:r>
              <a:rPr lang="sk-SK" dirty="0" err="1"/>
              <a:t>prve</a:t>
            </a:r>
            <a:r>
              <a:rPr lang="sk-SK" dirty="0"/>
              <a:t> si </a:t>
            </a:r>
            <a:r>
              <a:rPr lang="sk-SK" dirty="0" err="1"/>
              <a:t>mozme</a:t>
            </a:r>
            <a:r>
              <a:rPr lang="sk-SK" dirty="0"/>
              <a:t> </a:t>
            </a:r>
            <a:r>
              <a:rPr lang="sk-SK" dirty="0" err="1"/>
              <a:t>vsimnut</a:t>
            </a:r>
            <a:r>
              <a:rPr lang="sk-SK" dirty="0"/>
              <a:t> farby. </a:t>
            </a:r>
            <a:r>
              <a:rPr lang="sk-SK" dirty="0" err="1"/>
              <a:t>Kazda</a:t>
            </a:r>
            <a:r>
              <a:rPr lang="sk-SK" dirty="0"/>
              <a:t> kapitola je farebne </a:t>
            </a:r>
            <a:r>
              <a:rPr lang="sk-SK" dirty="0" err="1"/>
              <a:t>odlisena</a:t>
            </a:r>
            <a:r>
              <a:rPr lang="sk-SK" dirty="0"/>
              <a:t>. Toto som spravil pre to, aby boli </a:t>
            </a:r>
            <a:r>
              <a:rPr lang="sk-SK" dirty="0" err="1"/>
              <a:t>prehladnejsie</a:t>
            </a:r>
            <a:r>
              <a:rPr lang="sk-SK" dirty="0"/>
              <a:t>, </a:t>
            </a:r>
            <a:r>
              <a:rPr lang="sk-SK" dirty="0" err="1"/>
              <a:t>unikatnejsie</a:t>
            </a:r>
            <a:r>
              <a:rPr lang="sk-SK" dirty="0"/>
              <a:t> a aby to nebolo moc </a:t>
            </a:r>
            <a:r>
              <a:rPr lang="sk-SK" dirty="0" err="1"/>
              <a:t>monotonne</a:t>
            </a:r>
            <a:r>
              <a:rPr lang="sk-SK" dirty="0"/>
              <a:t>. Farby v </a:t>
            </a:r>
            <a:r>
              <a:rPr lang="sk-SK" dirty="0" err="1"/>
              <a:t>prezentacii</a:t>
            </a:r>
            <a:r>
              <a:rPr lang="sk-SK" dirty="0"/>
              <a:t> </a:t>
            </a:r>
            <a:r>
              <a:rPr lang="sk-SK" dirty="0" err="1"/>
              <a:t>sleduju</a:t>
            </a:r>
            <a:r>
              <a:rPr lang="sk-SK" dirty="0"/>
              <a:t> ten </a:t>
            </a:r>
            <a:r>
              <a:rPr lang="sk-SK" dirty="0" err="1"/>
              <a:t>isty</a:t>
            </a:r>
            <a:r>
              <a:rPr lang="sk-SK" dirty="0"/>
              <a:t> trend. Ich </a:t>
            </a:r>
            <a:r>
              <a:rPr lang="sk-SK" dirty="0" err="1"/>
              <a:t>volbou</a:t>
            </a:r>
            <a:r>
              <a:rPr lang="sk-SK" dirty="0"/>
              <a:t> som sa v </a:t>
            </a:r>
            <a:r>
              <a:rPr lang="sk-SK" dirty="0" err="1"/>
              <a:t>citatelovi</a:t>
            </a:r>
            <a:r>
              <a:rPr lang="sk-SK" dirty="0"/>
              <a:t> </a:t>
            </a:r>
            <a:r>
              <a:rPr lang="sk-SK" dirty="0" err="1"/>
              <a:t>snazil</a:t>
            </a:r>
            <a:r>
              <a:rPr lang="sk-SK" dirty="0"/>
              <a:t> </a:t>
            </a:r>
            <a:r>
              <a:rPr lang="sk-SK" dirty="0" err="1"/>
              <a:t>vzbudit</a:t>
            </a:r>
            <a:r>
              <a:rPr lang="sk-SK" dirty="0"/>
              <a:t> </a:t>
            </a:r>
            <a:r>
              <a:rPr lang="sk-SK" dirty="0" err="1"/>
              <a:t>najma</a:t>
            </a:r>
            <a:r>
              <a:rPr lang="sk-SK" dirty="0"/>
              <a:t> pocity pokoja, profesionality a </a:t>
            </a:r>
            <a:r>
              <a:rPr lang="sk-SK" dirty="0" err="1"/>
              <a:t>rovnováhy.V</a:t>
            </a:r>
            <a:r>
              <a:rPr lang="sk-SK" dirty="0"/>
              <a:t> texte som </a:t>
            </a:r>
            <a:r>
              <a:rPr lang="sk-SK" dirty="0" err="1"/>
              <a:t>zvyraznil</a:t>
            </a:r>
            <a:r>
              <a:rPr lang="sk-SK" dirty="0"/>
              <a:t> </a:t>
            </a:r>
            <a:r>
              <a:rPr lang="sk-SK" dirty="0" err="1"/>
              <a:t>dolezite</a:t>
            </a:r>
            <a:r>
              <a:rPr lang="sk-SK" dirty="0"/>
              <a:t> </a:t>
            </a:r>
            <a:r>
              <a:rPr lang="sk-SK" dirty="0" err="1"/>
              <a:t>informacie</a:t>
            </a:r>
            <a:r>
              <a:rPr lang="sk-SK" dirty="0"/>
              <a:t>, </a:t>
            </a:r>
            <a:r>
              <a:rPr lang="sk-SK" dirty="0" err="1"/>
              <a:t>cielom</a:t>
            </a:r>
            <a:r>
              <a:rPr lang="sk-SK" dirty="0"/>
              <a:t> </a:t>
            </a:r>
            <a:r>
              <a:rPr lang="sk-SK" dirty="0" err="1"/>
              <a:t>coho</a:t>
            </a:r>
            <a:r>
              <a:rPr lang="sk-SK" dirty="0"/>
              <a:t> bolo, aby sa </a:t>
            </a:r>
            <a:r>
              <a:rPr lang="sk-SK" dirty="0" err="1"/>
              <a:t>citatel</a:t>
            </a:r>
            <a:r>
              <a:rPr lang="sk-SK" dirty="0"/>
              <a:t> </a:t>
            </a:r>
            <a:r>
              <a:rPr lang="sk-SK" dirty="0" err="1"/>
              <a:t>sustredil</a:t>
            </a:r>
            <a:r>
              <a:rPr lang="sk-SK" dirty="0"/>
              <a:t> na tieto </a:t>
            </a:r>
            <a:r>
              <a:rPr lang="sk-SK" dirty="0" err="1"/>
              <a:t>informacie</a:t>
            </a:r>
            <a:r>
              <a:rPr lang="sk-SK" dirty="0"/>
              <a:t>. Ako bolo </a:t>
            </a:r>
            <a:r>
              <a:rPr lang="sk-SK" dirty="0" err="1"/>
              <a:t>predtym</a:t>
            </a:r>
            <a:r>
              <a:rPr lang="sk-SK" dirty="0"/>
              <a:t> </a:t>
            </a:r>
            <a:r>
              <a:rPr lang="sk-SK" dirty="0" err="1"/>
              <a:t>spomenute</a:t>
            </a:r>
            <a:r>
              <a:rPr lang="sk-SK" dirty="0"/>
              <a:t>, </a:t>
            </a:r>
            <a:r>
              <a:rPr lang="sk-SK" dirty="0" err="1"/>
              <a:t>pouzil</a:t>
            </a:r>
            <a:r>
              <a:rPr lang="sk-SK" dirty="0"/>
              <a:t> som aj </a:t>
            </a:r>
            <a:r>
              <a:rPr lang="sk-SK" dirty="0" err="1"/>
              <a:t>obrazky</a:t>
            </a:r>
            <a:r>
              <a:rPr lang="sk-SK" dirty="0"/>
              <a:t>, a s nimi aj nenapadne </a:t>
            </a:r>
            <a:r>
              <a:rPr lang="sk-SK" dirty="0" err="1"/>
              <a:t>dekoracie</a:t>
            </a:r>
            <a:r>
              <a:rPr lang="sk-SK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BADFE-61BB-4966-B2D0-4D373EF0FE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41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 koniec by som chcel </a:t>
            </a:r>
            <a:r>
              <a:rPr lang="sk-SK" dirty="0" err="1"/>
              <a:t>povedat</a:t>
            </a:r>
            <a:r>
              <a:rPr lang="sk-SK" dirty="0"/>
              <a:t> len to, </a:t>
            </a:r>
            <a:r>
              <a:rPr lang="sk-SK" dirty="0" err="1"/>
              <a:t>ze</a:t>
            </a:r>
            <a:r>
              <a:rPr lang="sk-SK" dirty="0"/>
              <a:t> aj </a:t>
            </a:r>
            <a:r>
              <a:rPr lang="sk-SK" dirty="0" err="1"/>
              <a:t>ked</a:t>
            </a:r>
            <a:r>
              <a:rPr lang="sk-SK" dirty="0"/>
              <a:t> som s mojim produktom celkom </a:t>
            </a:r>
            <a:r>
              <a:rPr lang="sk-SK" dirty="0" err="1"/>
              <a:t>spokojny</a:t>
            </a:r>
            <a:r>
              <a:rPr lang="sk-SK" dirty="0"/>
              <a:t>, je tam </a:t>
            </a:r>
            <a:r>
              <a:rPr lang="sk-SK" dirty="0" err="1"/>
              <a:t>vela</a:t>
            </a:r>
            <a:r>
              <a:rPr lang="sk-SK" dirty="0"/>
              <a:t> miesta za </a:t>
            </a:r>
            <a:r>
              <a:rPr lang="sk-SK" dirty="0" err="1"/>
              <a:t>dalsie</a:t>
            </a:r>
            <a:r>
              <a:rPr lang="sk-SK" dirty="0"/>
              <a:t> </a:t>
            </a:r>
            <a:r>
              <a:rPr lang="sk-SK" dirty="0" err="1"/>
              <a:t>vylepsenia</a:t>
            </a:r>
            <a:r>
              <a:rPr lang="sk-SK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BADFE-61BB-4966-B2D0-4D373EF0FE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7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3486377" y="3749675"/>
            <a:ext cx="11315247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SERVERY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45397" y="6809551"/>
            <a:ext cx="7197206" cy="1055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</a:rPr>
              <a:t>Jaroslav </a:t>
            </a:r>
            <a:r>
              <a:rPr lang="en-US" sz="3700" dirty="0" err="1">
                <a:solidFill>
                  <a:srgbClr val="545454"/>
                </a:solidFill>
                <a:latin typeface="DM Sans"/>
              </a:rPr>
              <a:t>Petruň</a:t>
            </a:r>
            <a:endParaRPr lang="en-US" sz="3700" dirty="0">
              <a:solidFill>
                <a:srgbClr val="545454"/>
              </a:solidFill>
              <a:latin typeface="DM Sans"/>
            </a:endParaRPr>
          </a:p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</a:rPr>
              <a:t>II.D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pic>
        <p:nvPicPr>
          <p:cNvPr id="1026" name="Picture 2" descr="Predstav svoj projekt 2023 - SPŠE Hálova 16, Bratislava">
            <a:extLst>
              <a:ext uri="{FF2B5EF4-FFF2-40B4-BE49-F238E27FC236}">
                <a16:creationId xmlns:a16="http://schemas.microsoft.com/office/drawing/2014/main" id="{753BAB27-A52B-33B3-B93F-73176048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17" y="128001"/>
            <a:ext cx="1830145" cy="18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07368" y="2016827"/>
            <a:ext cx="10620170" cy="3180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3400" b="1" dirty="0">
                <a:solidFill>
                  <a:srgbClr val="227C9D"/>
                </a:solidFill>
                <a:latin typeface="Kollektif Bold"/>
              </a:rPr>
              <a:t>Ď</a:t>
            </a:r>
            <a:r>
              <a:rPr lang="en-US" sz="12399" dirty="0">
                <a:solidFill>
                  <a:srgbClr val="227C9D"/>
                </a:solidFill>
                <a:latin typeface="Kollektif Bold"/>
              </a:rPr>
              <a:t>AKUJEM ZA POZORNOS</a:t>
            </a:r>
            <a:r>
              <a:rPr lang="en-US" sz="13400" b="1" dirty="0">
                <a:solidFill>
                  <a:srgbClr val="227C9D"/>
                </a:solidFill>
                <a:latin typeface="Kollektif Bold"/>
              </a:rPr>
              <a:t>Ť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-2232553" y="268288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OBSAH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98098" y="3073004"/>
            <a:ext cx="10719600" cy="2918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Výber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témy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Cieľ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práce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Tvorba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produktu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Záver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9546850" y="998223"/>
            <a:ext cx="6593266" cy="9258300"/>
          </a:xfrm>
          <a:custGeom>
            <a:avLst/>
            <a:gdLst/>
            <a:ahLst/>
            <a:cxnLst/>
            <a:rect l="l" t="t" r="r" b="b"/>
            <a:pathLst>
              <a:path w="6593266" h="9258300">
                <a:moveTo>
                  <a:pt x="0" y="0"/>
                </a:moveTo>
                <a:lnTo>
                  <a:pt x="6593266" y="0"/>
                </a:lnTo>
                <a:lnTo>
                  <a:pt x="659326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379" b="-379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Freeform 3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0" name="Freeform 4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-943653" y="486796"/>
            <a:ext cx="12866041" cy="1334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</a:rPr>
              <a:t>V</a:t>
            </a:r>
            <a:r>
              <a:rPr lang="en-US" sz="11000" b="1" dirty="0">
                <a:solidFill>
                  <a:srgbClr val="227C9D"/>
                </a:solidFill>
                <a:latin typeface="Kollektif Bold"/>
              </a:rPr>
              <a:t>Ý</a:t>
            </a:r>
            <a:r>
              <a:rPr lang="en-US" sz="9999" dirty="0">
                <a:solidFill>
                  <a:srgbClr val="227C9D"/>
                </a:solidFill>
                <a:latin typeface="Kollektif Bold"/>
              </a:rPr>
              <a:t>BER TÉMY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9718" y="2755021"/>
            <a:ext cx="10719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159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Prečo som si vybral túto tému?</a:t>
            </a:r>
          </a:p>
          <a:p>
            <a:pPr algn="l">
              <a:lnSpc>
                <a:spcPts val="5159"/>
              </a:lnSpc>
            </a:pPr>
            <a:endParaRPr lang="en-US" sz="4299">
              <a:solidFill>
                <a:srgbClr val="545454"/>
              </a:solidFill>
              <a:latin typeface="DM Sans"/>
            </a:endParaRP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472630" y="-2897770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Freeform 3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0" name="Freeform 40"/>
          <p:cNvSpPr/>
          <p:nvPr/>
        </p:nvSpPr>
        <p:spPr>
          <a:xfrm>
            <a:off x="6841477" y="3727727"/>
            <a:ext cx="6683585" cy="7146919"/>
          </a:xfrm>
          <a:custGeom>
            <a:avLst/>
            <a:gdLst/>
            <a:ahLst/>
            <a:cxnLst/>
            <a:rect l="l" t="t" r="r" b="b"/>
            <a:pathLst>
              <a:path w="6683585" h="7146919">
                <a:moveTo>
                  <a:pt x="0" y="0"/>
                </a:moveTo>
                <a:lnTo>
                  <a:pt x="6683585" y="0"/>
                </a:lnTo>
                <a:lnTo>
                  <a:pt x="6683585" y="7146918"/>
                </a:lnTo>
                <a:lnTo>
                  <a:pt x="0" y="714691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  <a:effectLst>
            <a:outerShdw blurRad="127000" dist="38100" dir="6840000" sx="103000" sy="103000" algn="tr" rotWithShape="0">
              <a:prstClr val="black">
                <a:alpha val="22000"/>
              </a:prstClr>
            </a:outerShdw>
          </a:effec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TextBox 19"/>
          <p:cNvSpPr txBox="1"/>
          <p:nvPr/>
        </p:nvSpPr>
        <p:spPr>
          <a:xfrm>
            <a:off x="1339718" y="2755021"/>
            <a:ext cx="10719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159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Čo som sa snažil docieliť?</a:t>
            </a:r>
          </a:p>
          <a:p>
            <a:pPr algn="l">
              <a:lnSpc>
                <a:spcPts val="5159"/>
              </a:lnSpc>
            </a:pPr>
            <a:endParaRPr lang="en-US" sz="4299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Freeform 39"/>
          <p:cNvSpPr/>
          <p:nvPr/>
        </p:nvSpPr>
        <p:spPr>
          <a:xfrm>
            <a:off x="4087416" y="4327256"/>
            <a:ext cx="11491061" cy="6025475"/>
          </a:xfrm>
          <a:custGeom>
            <a:avLst/>
            <a:gdLst/>
            <a:ahLst/>
            <a:cxnLst/>
            <a:rect l="l" t="t" r="r" b="b"/>
            <a:pathLst>
              <a:path w="11491061" h="6025475">
                <a:moveTo>
                  <a:pt x="0" y="0"/>
                </a:moveTo>
                <a:lnTo>
                  <a:pt x="11491062" y="0"/>
                </a:lnTo>
                <a:lnTo>
                  <a:pt x="11491062" y="6025476"/>
                </a:lnTo>
                <a:lnTo>
                  <a:pt x="0" y="602547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0" name="TextBox 40"/>
          <p:cNvSpPr txBox="1"/>
          <p:nvPr/>
        </p:nvSpPr>
        <p:spPr>
          <a:xfrm>
            <a:off x="-943653" y="486796"/>
            <a:ext cx="12866041" cy="1334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</a:rPr>
              <a:t>CIE</a:t>
            </a:r>
            <a:r>
              <a:rPr lang="en-US" sz="11000" b="1" dirty="0">
                <a:solidFill>
                  <a:srgbClr val="227C9D"/>
                </a:solidFill>
                <a:latin typeface="Kollektif Bold"/>
              </a:rPr>
              <a:t>Ľ</a:t>
            </a:r>
            <a:r>
              <a:rPr lang="en-US" sz="9999" dirty="0">
                <a:solidFill>
                  <a:srgbClr val="227C9D"/>
                </a:solidFill>
                <a:latin typeface="Kollektif Bold"/>
              </a:rPr>
              <a:t> PRÁCE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TextBox 38"/>
          <p:cNvSpPr txBox="1"/>
          <p:nvPr/>
        </p:nvSpPr>
        <p:spPr>
          <a:xfrm>
            <a:off x="388512" y="486796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TVORBA PRODUKTU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593009" y="2610262"/>
            <a:ext cx="10719600" cy="3690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b="1" dirty="0" err="1">
                <a:solidFill>
                  <a:srgbClr val="545454"/>
                </a:solidFill>
                <a:latin typeface="DM Sans"/>
              </a:rPr>
              <a:t>Hľadanie</a:t>
            </a:r>
            <a:r>
              <a:rPr lang="en-US" sz="4299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b="1" dirty="0" err="1">
                <a:solidFill>
                  <a:srgbClr val="545454"/>
                </a:solidFill>
                <a:latin typeface="DM Sans"/>
              </a:rPr>
              <a:t>inšpirácie</a:t>
            </a:r>
            <a:endParaRPr lang="en-US" sz="4299" b="1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Spracovanie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informácií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Obsah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práce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Voľba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dizajnu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algn="l">
              <a:lnSpc>
                <a:spcPts val="5804"/>
              </a:lnSpc>
            </a:pPr>
            <a:endParaRPr lang="en-US" sz="4299" dirty="0">
              <a:solidFill>
                <a:srgbClr val="545454"/>
              </a:solidFill>
              <a:latin typeface="DM Sans"/>
            </a:endParaRPr>
          </a:p>
        </p:txBody>
      </p:sp>
      <p:pic>
        <p:nvPicPr>
          <p:cNvPr id="1028" name="Picture 4" descr="Magnifying glass Generic Flat icon">
            <a:extLst>
              <a:ext uri="{FF2B5EF4-FFF2-40B4-BE49-F238E27FC236}">
                <a16:creationId xmlns:a16="http://schemas.microsoft.com/office/drawing/2014/main" id="{87C82640-198E-ACBE-E1F9-4FC58BD9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52" y="3118121"/>
            <a:ext cx="6248545" cy="6248545"/>
          </a:xfrm>
          <a:prstGeom prst="rect">
            <a:avLst/>
          </a:prstGeom>
          <a:noFill/>
          <a:effectLst>
            <a:outerShdw blurRad="50800" dist="38100" dir="8100000" sx="102000" sy="102000" algn="tr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TextBox 38"/>
          <p:cNvSpPr txBox="1"/>
          <p:nvPr/>
        </p:nvSpPr>
        <p:spPr>
          <a:xfrm>
            <a:off x="388512" y="486796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TVORBA PRODUKTU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600320" y="2554969"/>
            <a:ext cx="10719600" cy="3690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Hľadanie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inšpirácie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b="1" dirty="0" err="1">
                <a:solidFill>
                  <a:srgbClr val="545454"/>
                </a:solidFill>
                <a:latin typeface="DM Sans"/>
              </a:rPr>
              <a:t>Spracovanie</a:t>
            </a:r>
            <a:r>
              <a:rPr lang="en-US" sz="4299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b="1" dirty="0" err="1">
                <a:solidFill>
                  <a:srgbClr val="545454"/>
                </a:solidFill>
                <a:latin typeface="DM Sans"/>
              </a:rPr>
              <a:t>informácií</a:t>
            </a:r>
            <a:endParaRPr lang="en-US" sz="4299" b="1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Obsah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práce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Voľba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dizajnu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algn="l">
              <a:lnSpc>
                <a:spcPts val="5804"/>
              </a:lnSpc>
            </a:pPr>
            <a:endParaRPr lang="en-US" sz="4299" dirty="0">
              <a:solidFill>
                <a:srgbClr val="545454"/>
              </a:solidFill>
              <a:latin typeface="DM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AD553D-F4C5-C4E3-AE3F-92C51E5ED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810" y="3312193"/>
            <a:ext cx="7170572" cy="663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9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TextBox 39"/>
          <p:cNvSpPr txBox="1"/>
          <p:nvPr/>
        </p:nvSpPr>
        <p:spPr>
          <a:xfrm>
            <a:off x="388512" y="486796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TVORBA PRODUKTU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579535" y="2542531"/>
            <a:ext cx="10719600" cy="3690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Hľadanie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inšpirácie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Spracovanie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informácií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b="1" dirty="0" err="1">
                <a:solidFill>
                  <a:srgbClr val="545454"/>
                </a:solidFill>
                <a:latin typeface="DM Sans"/>
              </a:rPr>
              <a:t>Obsah</a:t>
            </a:r>
            <a:r>
              <a:rPr lang="en-US" sz="4299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b="1" dirty="0" err="1">
                <a:solidFill>
                  <a:srgbClr val="545454"/>
                </a:solidFill>
                <a:latin typeface="DM Sans"/>
              </a:rPr>
              <a:t>práce</a:t>
            </a:r>
            <a:endParaRPr lang="en-US" sz="4299" b="1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Voľba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dizajnu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algn="l">
              <a:lnSpc>
                <a:spcPts val="5804"/>
              </a:lnSpc>
            </a:pPr>
            <a:endParaRPr lang="en-US" sz="4299" dirty="0">
              <a:solidFill>
                <a:srgbClr val="545454"/>
              </a:solidFill>
              <a:latin typeface="DM San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F996971-99F8-F827-0173-9B175A174C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4074" y="4097040"/>
            <a:ext cx="11032155" cy="618334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TextBox 39"/>
          <p:cNvSpPr txBox="1"/>
          <p:nvPr/>
        </p:nvSpPr>
        <p:spPr>
          <a:xfrm>
            <a:off x="2604108" y="2618633"/>
            <a:ext cx="10719600" cy="3690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Hľadanie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inšpirácie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Spracovanie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informácií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dirty="0" err="1">
                <a:solidFill>
                  <a:srgbClr val="545454"/>
                </a:solidFill>
                <a:latin typeface="DM Sans"/>
              </a:rPr>
              <a:t>Obsah</a:t>
            </a:r>
            <a:r>
              <a:rPr lang="en-US" sz="42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dirty="0" err="1">
                <a:solidFill>
                  <a:srgbClr val="545454"/>
                </a:solidFill>
                <a:latin typeface="DM Sans"/>
              </a:rPr>
              <a:t>práce</a:t>
            </a:r>
            <a:endParaRPr lang="en-US" sz="4299" dirty="0">
              <a:solidFill>
                <a:srgbClr val="545454"/>
              </a:solidFill>
              <a:latin typeface="DM Sans"/>
            </a:endParaRP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 b="1" dirty="0" err="1">
                <a:solidFill>
                  <a:srgbClr val="545454"/>
                </a:solidFill>
                <a:latin typeface="DM Sans"/>
              </a:rPr>
              <a:t>Voľba</a:t>
            </a:r>
            <a:r>
              <a:rPr lang="en-US" sz="4299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4299" b="1" dirty="0" err="1">
                <a:solidFill>
                  <a:srgbClr val="545454"/>
                </a:solidFill>
                <a:latin typeface="DM Sans"/>
              </a:rPr>
              <a:t>dizajnu</a:t>
            </a:r>
            <a:endParaRPr lang="en-US" sz="4299" b="1" dirty="0">
              <a:solidFill>
                <a:srgbClr val="545454"/>
              </a:solidFill>
              <a:latin typeface="DM Sans"/>
            </a:endParaRPr>
          </a:p>
          <a:p>
            <a:pPr algn="l">
              <a:lnSpc>
                <a:spcPts val="5804"/>
              </a:lnSpc>
            </a:pPr>
            <a:endParaRPr lang="en-US" sz="4299" dirty="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88512" y="486796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TVORBA PRODUKTU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FFC53C9-AC46-9C69-EC23-180FE0460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0337" y="1848453"/>
            <a:ext cx="6062847" cy="3402305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8C83301-0495-4D55-4E9C-283EF01F26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63619" y="5503819"/>
            <a:ext cx="5975676" cy="3351914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007A643-42BA-581B-CB12-F4F8880619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7861" y="6380046"/>
            <a:ext cx="5561396" cy="3134605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FF3A355-6D1F-B4B7-D0AA-7BF75CC5C2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8507" y="6615608"/>
            <a:ext cx="5955408" cy="3342443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98440" y="3238231"/>
            <a:ext cx="10620170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</a:rPr>
              <a:t>ZÁVER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474</Words>
  <Application>Microsoft Office PowerPoint</Application>
  <PresentationFormat>Custom</PresentationFormat>
  <Paragraphs>52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Kollektif Bold</vt:lpstr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Servery</dc:title>
  <cp:lastModifiedBy>jarko petrun</cp:lastModifiedBy>
  <cp:revision>7</cp:revision>
  <dcterms:created xsi:type="dcterms:W3CDTF">2006-08-16T00:00:00Z</dcterms:created>
  <dcterms:modified xsi:type="dcterms:W3CDTF">2024-05-27T21:38:48Z</dcterms:modified>
  <dc:identifier>DAGGRVshbXA</dc:identifier>
</cp:coreProperties>
</file>