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69" r:id="rId5"/>
    <p:sldId id="270" r:id="rId6"/>
    <p:sldId id="272" r:id="rId7"/>
    <p:sldId id="271" r:id="rId8"/>
    <p:sldId id="273" r:id="rId9"/>
    <p:sldId id="287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58" r:id="rId24"/>
    <p:sldId id="259" r:id="rId25"/>
    <p:sldId id="267" r:id="rId26"/>
    <p:sldId id="268" r:id="rId27"/>
    <p:sldId id="260" r:id="rId28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DBC3088-E123-44D0-B5BB-28B156821A57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08720" cy="36036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4040" cy="42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240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07A173-A4F9-4B22-B279-F935EFA0963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C9A332-5880-4E9D-89D6-E4A715B7B16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6E8322-DAEA-45FB-8762-683786860A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D5EA64-F9A5-4A1B-99BD-2D7EA798501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E1E8FF-D279-4AF8-8647-D8935E6CF77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F345C4-9704-467A-AC68-1703D38B270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700C77-AC8C-49AB-B2C1-887941E7932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81ECA0-5E8B-49EE-B51B-F7A7D83E2A1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4DD93B-70AD-4356-B35B-0935D908DD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BAF31C-7DCF-47FA-A2B3-77BBF502D95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8EB22-DCBC-42B0-B631-6B8586604D0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E45C96-DC77-4949-9346-177FEDA753F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3F744C-BDA0-4EC4-A571-41F1D54DD6B6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160" cy="1204920"/>
          </a:xfrm>
          <a:custGeom>
            <a:avLst/>
            <a:gdLst>
              <a:gd name="textAreaLeft" fmla="*/ 0 w 1406160"/>
              <a:gd name="textAreaRight" fmla="*/ 1411560 w 1406160"/>
              <a:gd name="textAreaTop" fmla="*/ 0 h 1204920"/>
              <a:gd name="textAreaBottom" fmla="*/ 1210320 h 12049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29875AE-5D6F-42FD-9AE2-B72AED4F28B7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1200" cy="176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8440" cy="898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5400" cy="15847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698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14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208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4080" cy="22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é como a vida: quanto mais você entende os problemas, mais elegante fica a solução.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Hoje, codifique como se não houvesse Ctrl+Z: confie no processo e no seu stack overflow interno.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B764F-4E29-B559-703C-89293B6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1420295F-E920-03A3-C5B6-993087FAA8A7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D98C8D5D-9E42-D405-7877-2AFA1681E17C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4C58DCC6-6CD0-914B-FD5B-6D3A5E71006D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EA8EA9-0B5D-2B2D-2A7F-12813015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1" y="1829535"/>
            <a:ext cx="316274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A653F-FCCD-403E-2E63-DB96FBF69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387D9F76-C572-05D5-51FB-4BBDED580488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DEB05396-DDF8-EE9F-FCA8-D458E545863A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BC87FED9-E72A-0D59-6CC6-8312F512F12E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2A0CC8-EF01-8272-4E68-7EBA4B52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3" y="1609209"/>
            <a:ext cx="348663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04E4-9E63-C453-F422-6B5274B7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D6631F44-8F12-74D7-C9FC-2ECE73DB6F68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36431155-438D-4BF9-B870-EB9A67EB1EE6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4CF2A327-40CF-C1D3-E38B-27C33081853F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69B3D8-DB5F-E86F-0AED-060F68A3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9" y="1667588"/>
            <a:ext cx="265784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64F04-E6C9-4A92-E013-F9E72355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428CA225-CE1F-A779-AA49-DBD5C294AA04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C0C527D3-ED21-E0DA-AE7B-6D901CAF58AF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EF282BE3-BD61-64F1-2B7D-844A5EF0ACC8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faz continue em um loop?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194B64-7047-3A1A-7C74-CA70F013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01" y="1670695"/>
            <a:ext cx="280074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0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425D-FAC8-E767-CA63-CE579D6D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7C27F014-36E6-A307-DC58-9BE9EF6DB6D0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66A9C68F-3599-E1F4-A665-609190D501D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ECB76432-1CE6-1027-AB9D-9546B37DD0FC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faz break em um loop?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39CA35-B0E2-37B8-2537-EDFA9D66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5" y="1633752"/>
            <a:ext cx="310558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635FF-7C0D-C80A-262E-3F35BA645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E5342800-EF92-34AE-72DE-0E3CD7D9D004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CE87C641-7DF3-5753-A32A-98DBCE3BD98A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6BC3C8CA-FA5D-8957-7DBC-3815481D53D3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 loop infinito?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10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07A3-3AAF-BB42-5541-CC482766B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AC5CA27A-56F1-ADE0-5C51-A028FC9CC392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8BC1E789-0D24-EDD5-B6C5-FB07DDEAC80B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9936B82F-4811-6C3C-7D23-6BDDD6CCE354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5CF0D7-AFA3-8B1D-B48C-CC6928C1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" y="1681950"/>
            <a:ext cx="2800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4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C0AB-36CE-6155-0DD4-AF8F6ACAB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E1F5DB3B-E478-FDC2-B528-CFC52FACE64B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E770E14F-A81F-1C5A-5B87-540C4BF3519C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9DC97F9E-D91C-04F5-8817-4188E4AB9929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faz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return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em uma função?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41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94DAD-0F3C-98AE-445C-DA36794AD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D157CCEB-13C3-3158-9A51-79D571F94DAF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D2EFFB48-48EC-8ADB-DF93-94856D97C3B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C938DEC0-329B-5F1D-A336-690F0A2DE6E3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saída desse código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D8A119-5C07-0F76-9D0C-9AF08F69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2" y="1689344"/>
            <a:ext cx="249589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2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B9943-46D2-552A-B02F-4E58214B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4A7BB829-269C-9011-E342-4F1F3FFD89BB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3624E1A8-1B05-5557-84D2-AF43723D5151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922A73F-29FA-83FB-2520-C868DD87849B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criar um dicionário?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5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1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2"/>
          <p:cNvPicPr/>
          <p:nvPr/>
        </p:nvPicPr>
        <p:blipFill>
          <a:blip r:embed="rId2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1"/>
          <p:cNvSpPr/>
          <p:nvPr/>
        </p:nvSpPr>
        <p:spPr>
          <a:xfrm>
            <a:off x="180000" y="900000"/>
            <a:ext cx="741924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 01: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classe Receita e crie um menu para utiliza-la mais facilmente, com as funções cadastrar, listar e mostrar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40DA1-5130-4930-EE85-728A18C54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20A9282E-25BA-4A97-CFFD-FB7397FDBA16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1521CC20-F323-582E-DB19-5899E2F2CAB8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08B47954-E549-0E22-2C9F-D747957E750B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concatenar duas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strings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2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5F2F4-63DF-CD86-374B-5B39AAB14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D7B3F8DC-6D0C-651F-7CD9-B2D31DB9653A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1529B661-4F4F-E60B-56BC-343F6C241CD2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0BA8503C-D9C4-7EEC-E452-ABBF610667C4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saída de </a:t>
            </a:r>
            <a:r>
              <a:rPr lang="pt-BR" sz="1800" b="0" strike="noStrike" spc="-1" dirty="0" err="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len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("Python")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11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3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1"/>
          <p:cNvPicPr/>
          <p:nvPr/>
        </p:nvPicPr>
        <p:blipFill>
          <a:blip r:embed="rId2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3"/>
          <p:cNvSpPr/>
          <p:nvPr/>
        </p:nvSpPr>
        <p:spPr>
          <a:xfrm>
            <a:off x="180000" y="900000"/>
            <a:ext cx="741924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 02: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Converta a aplicação do exercicio anterior em uma aplicação WEB usando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D9B9-E027-BB68-B759-23C0583BB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04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039B-E049-7CA8-2A41-6813E41A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2"/>
          <p:cNvSpPr/>
          <p:nvPr/>
        </p:nvSpPr>
        <p:spPr>
          <a:xfrm rot="7200">
            <a:off x="290520" y="1148760"/>
            <a:ext cx="618660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0920" cy="360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EB72-93BD-92AA-3F43-1D97A4E0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18">
            <a:extLst>
              <a:ext uri="{FF2B5EF4-FFF2-40B4-BE49-F238E27FC236}">
                <a16:creationId xmlns:a16="http://schemas.microsoft.com/office/drawing/2014/main" id="{14DBF714-69D9-2E62-7AA9-49DF46AF8CC6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4">
            <a:extLst>
              <a:ext uri="{FF2B5EF4-FFF2-40B4-BE49-F238E27FC236}">
                <a16:creationId xmlns:a16="http://schemas.microsoft.com/office/drawing/2014/main" id="{4213FC0D-AD08-FC5F-756B-243D164C98D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8">
            <a:extLst>
              <a:ext uri="{FF2B5EF4-FFF2-40B4-BE49-F238E27FC236}">
                <a16:creationId xmlns:a16="http://schemas.microsoft.com/office/drawing/2014/main" id="{CA22EF1A-E4A9-1997-201C-B5C9D80F741E}"/>
              </a:ext>
            </a:extLst>
          </p:cNvPr>
          <p:cNvSpPr/>
          <p:nvPr/>
        </p:nvSpPr>
        <p:spPr>
          <a:xfrm>
            <a:off x="291960" y="1113480"/>
            <a:ext cx="76924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Básica de um Projeto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Flask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/: Local onde salvamos o esqueleto HTML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daas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nossas paginas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static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 :Arquivos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Estaticos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downloads,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css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 (conteúdo não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dinamico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30">
            <a:extLst>
              <a:ext uri="{FF2B5EF4-FFF2-40B4-BE49-F238E27FC236}">
                <a16:creationId xmlns:a16="http://schemas.microsoft.com/office/drawing/2014/main" id="{18302B2C-6955-D1FE-0F11-FE3DDE71623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2640" y="3310560"/>
            <a:ext cx="2636640" cy="118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4834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2E84-9BBE-9182-695B-ED110880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49090E1-DAE1-082F-E92E-4B03D74B9FB9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C3060AE-CFFB-1EA2-B06D-0509FB43E4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A08779A7-EB61-F7BE-C8A5-DFB2DB295D2A}"/>
              </a:ext>
            </a:extLst>
          </p:cNvPr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>
            <a:extLst>
              <a:ext uri="{FF2B5EF4-FFF2-40B4-BE49-F238E27FC236}">
                <a16:creationId xmlns:a16="http://schemas.microsoft.com/office/drawing/2014/main" id="{A9849003-1F72-5D8C-0018-8A41F434B7D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4474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2D77-449A-3C94-7818-23395F72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B577511-D47A-2478-17DA-6F844345644D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B8106FAC-5F59-0A08-E88C-510BC0A1B6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E923EEF-1F41-BBC1-7F88-68122ADCA026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Exemplo básico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A25C41-382D-9A7D-9953-77F055A89E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480" y="1532427"/>
            <a:ext cx="7479000" cy="3602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9449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9127-5F79-919B-67AE-DE0259F6F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BCA1F5A9-401C-5E0D-024D-A9BE35EF348C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8EA9808-4A56-FB7C-21C5-389A8002D42E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DC2EEB46-1699-F75D-9EB9-B80A78F5BD8D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utilizar uma variável dentro de um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164E8-925B-B432-A74B-7D39A953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4" y="1619956"/>
            <a:ext cx="6830378" cy="9621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7D73E8-8EB9-1921-97A7-5924B70C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4" y="2937752"/>
            <a:ext cx="684943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A1D2E-66BA-901A-168D-CC29E253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6789144C-B93B-E052-C15E-EA12340F8E13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273FAF46-2C70-0537-3BBA-26719B6EFB2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41D61615-CDD9-28A2-63D1-931B9D10D49F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ler entrada do usuário?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8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BF6A-1B2B-7D9A-9691-39E69127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540EDD59-AE8D-A824-04FD-2800FBD473B1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5E378ED1-2D49-87A5-8D8A-15D91704B5C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1DE25682-8835-7EBE-A85F-EF821B59E4A5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saída de </a:t>
            </a:r>
            <a:r>
              <a:rPr lang="pt-BR" sz="180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print(</a:t>
            </a:r>
            <a:r>
              <a:rPr lang="pt-BR" sz="1800" strike="noStrike" spc="-1" dirty="0" err="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type</a:t>
            </a:r>
            <a:r>
              <a:rPr lang="pt-BR" sz="180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(5.5))</a:t>
            </a:r>
            <a:endParaRPr lang="pt-BR" sz="1800" strike="noStrike" spc="-1" dirty="0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40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9A728-E588-8DD1-267E-4ADCF25B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007FF11F-55D9-DFCE-4ECD-306086A83E67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8AD7D3CE-ED0B-F030-F336-498446CA258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27A1767-E6FA-568D-04EC-D23BBC80B7C4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9C80C2-CCDA-0F08-A127-4D433DBD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0" y="1635221"/>
            <a:ext cx="317226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0025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4619</TotalTime>
  <Words>306</Words>
  <Application>Microsoft Office PowerPoint</Application>
  <PresentationFormat>Apresentação na tela (16:9)</PresentationFormat>
  <Paragraphs>112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62</cp:revision>
  <dcterms:modified xsi:type="dcterms:W3CDTF">2025-04-16T22:19:24Z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22</vt:i4>
  </property>
</Properties>
</file>