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D5E1B97-627A-4784-B06C-EF4DBFA5DE5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0880" cy="360576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5480" cy="42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384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B02DCD-87F2-4773-A6ED-00C65051C307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B68BE0-8388-4F22-A448-A558AB1AFA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B92EA-8F68-4E9D-8566-8433599754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779DC8-6E84-4677-8DD5-2936DA5320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7C4195-51D5-49A4-8A0D-97341785C3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78173C-B746-4313-8F89-EB9EC2A657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53755E-9B52-41FA-86F0-B5EF8A52CD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832A27-CB1F-4F32-AEB5-4244A812EE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849D8A-B11A-45C5-A0BA-EA6313EE26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A217F4-12E1-4612-B3F6-3B977B5E0B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212A00-2120-4602-98CF-28A814C2D2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597177-6874-408E-B14F-F1F54D4B14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BB5D6E-D331-414D-860B-4482D45B2A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60EFAB-77F2-492A-AF84-331BE3C389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F37A1A-9E8C-4E65-B0CF-7417D48667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4DFD2B-9918-4B6A-A385-F8DA594751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AED922-F182-47F5-8BBE-0E27C876C9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67E407-1897-453F-B453-D5E7163752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38C9CA-87CA-4BB1-BDC4-5FC3C2CB14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09B041-1242-495E-80E8-A41B13A9AA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439803-EC88-4038-9536-A8AAB6AC94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417C78-C815-4A08-8B95-D0B6916892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F4B101-96FF-4368-B193-7C6921640C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64A91F-1629-497F-9788-AD2625BA6E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B04F7D-8145-4A37-BE7D-75D2AC83C4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7600" cy="1206360"/>
          </a:xfrm>
          <a:custGeom>
            <a:avLst/>
            <a:gdLst>
              <a:gd name="textAreaLeft" fmla="*/ 0 w 1407600"/>
              <a:gd name="textAreaRight" fmla="*/ 1411560 w 1407600"/>
              <a:gd name="textAreaTop" fmla="*/ 0 h 1206360"/>
              <a:gd name="textAreaBottom" fmla="*/ 1210320 h 120636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F5A056A-28E9-4932-9A16-3A12591FD9D9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5633175-7501-4B88-A5C0-F1700656639E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2640" cy="1771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b="1" lang="pt-BR" sz="2000" spc="-1" strike="noStrike">
                <a:solidFill>
                  <a:srgbClr val="ffde59"/>
                </a:solidFill>
                <a:latin typeface="Trebuchet MS"/>
                <a:ea typeface="Overpass"/>
              </a:rPr>
              <a:t>UC15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8988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3960" cy="15832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 2"/>
          <p:cNvSpPr/>
          <p:nvPr/>
        </p:nvSpPr>
        <p:spPr>
          <a:xfrm>
            <a:off x="1080000" y="1597320"/>
            <a:ext cx="48546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aixaDeTexto 38"/>
          <p:cNvSpPr/>
          <p:nvPr/>
        </p:nvSpPr>
        <p:spPr>
          <a:xfrm>
            <a:off x="313200" y="4147200"/>
            <a:ext cx="769140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Fazer a criação conta no GITHUB !!!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38720" y="2231280"/>
            <a:ext cx="5645880" cy="22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Hoje, seja como um loop: repita o que te faz evoluir e pare só quando atingir o break da excelência.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 o código não tá compilando, respire. Até os seniors já foram juniors travando no ‘Hello World’!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Hardware é o que você chuta. Software é o que você xinga.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29;p1"/>
          <p:cNvSpPr/>
          <p:nvPr/>
        </p:nvSpPr>
        <p:spPr>
          <a:xfrm>
            <a:off x="5220000" y="1118520"/>
            <a:ext cx="18712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08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32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Imagem 4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66" name="CaixaDeTexto 34"/>
          <p:cNvSpPr/>
          <p:nvPr/>
        </p:nvSpPr>
        <p:spPr>
          <a:xfrm>
            <a:off x="291960" y="1113480"/>
            <a:ext cx="769176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193" descr=""/>
          <p:cNvPicPr/>
          <p:nvPr/>
        </p:nvPicPr>
        <p:blipFill>
          <a:blip r:embed="rId2"/>
          <a:stretch/>
        </p:blipFill>
        <p:spPr>
          <a:xfrm>
            <a:off x="180000" y="1136880"/>
            <a:ext cx="7702560" cy="330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4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6"/>
          <p:cNvSpPr/>
          <p:nvPr/>
        </p:nvSpPr>
        <p:spPr>
          <a:xfrm rot="7200">
            <a:off x="289440" y="1289160"/>
            <a:ext cx="5827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aixaDeTexto 7"/>
          <p:cNvSpPr/>
          <p:nvPr/>
        </p:nvSpPr>
        <p:spPr>
          <a:xfrm rot="7200">
            <a:off x="179640" y="1258200"/>
            <a:ext cx="7364160" cy="26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Converta as aplicações das aulas anteriores: “Lista de tarefas” e “Cadastro de clientes” para o Flask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Não esqueça de criar uma página principal com o índice das aplicações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Faça a temática para o dia de São Patricio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Entregar no github criando PR no https://github.com/NaturalCoder/TI96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Pasta Entregas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8" descr=""/>
          <p:cNvPicPr/>
          <p:nvPr/>
        </p:nvPicPr>
        <p:blipFill>
          <a:blip r:embed="rId1"/>
          <a:stretch/>
        </p:blipFill>
        <p:spPr>
          <a:xfrm rot="5400000">
            <a:off x="7658640" y="11880"/>
            <a:ext cx="2973600" cy="31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23"/>
          <p:cNvSpPr/>
          <p:nvPr/>
        </p:nvSpPr>
        <p:spPr>
          <a:xfrm>
            <a:off x="291960" y="176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26"/>
          <p:cNvSpPr/>
          <p:nvPr/>
        </p:nvSpPr>
        <p:spPr>
          <a:xfrm rot="7200">
            <a:off x="294120" y="969120"/>
            <a:ext cx="52858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Inicialize um repositório vazio na sua pasta de trabalho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Adicione seus arquivos originais do exercicio ao lado e faça o commit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Imagem 30" descr=""/>
          <p:cNvPicPr/>
          <p:nvPr/>
        </p:nvPicPr>
        <p:blipFill>
          <a:blip r:embed="rId1"/>
          <a:stretch/>
        </p:blipFill>
        <p:spPr>
          <a:xfrm>
            <a:off x="5401080" y="161640"/>
            <a:ext cx="4317120" cy="32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7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2060"/>
                </a:solidFill>
                <a:latin typeface="Overpass"/>
                <a:ea typeface="Overpass"/>
              </a:rPr>
              <a:t>02 - JS ifelse + input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aixaDeTexto 29"/>
          <p:cNvSpPr/>
          <p:nvPr/>
        </p:nvSpPr>
        <p:spPr>
          <a:xfrm rot="7200">
            <a:off x="289440" y="1289160"/>
            <a:ext cx="5827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aixaDeTexto 30"/>
          <p:cNvSpPr/>
          <p:nvPr/>
        </p:nvSpPr>
        <p:spPr>
          <a:xfrm rot="7200">
            <a:off x="178920" y="1264320"/>
            <a:ext cx="6187680" cy="17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sinalizar e obj</a:t>
            </a:r>
            <a:r>
              <a:rPr b="0" lang="pt-BR" sz="16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.classList.remove(“erro”);</a:t>
            </a: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 para remover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33" descr=""/>
          <p:cNvPicPr/>
          <p:nvPr/>
        </p:nvPicPr>
        <p:blipFill>
          <a:blip r:embed="rId1"/>
          <a:stretch/>
        </p:blipFill>
        <p:spPr>
          <a:xfrm rot="5400000">
            <a:off x="7658640" y="11880"/>
            <a:ext cx="2973600" cy="3197520"/>
          </a:xfrm>
          <a:prstGeom prst="rect">
            <a:avLst/>
          </a:prstGeom>
          <a:ln w="0">
            <a:noFill/>
          </a:ln>
        </p:spPr>
      </p:pic>
      <p:pic>
        <p:nvPicPr>
          <p:cNvPr id="179" name="Imagem 34" descr=""/>
          <p:cNvPicPr/>
          <p:nvPr/>
        </p:nvPicPr>
        <p:blipFill>
          <a:blip r:embed="rId2"/>
          <a:stretch/>
        </p:blipFill>
        <p:spPr>
          <a:xfrm>
            <a:off x="0" y="2492280"/>
            <a:ext cx="7063200" cy="1828440"/>
          </a:xfrm>
          <a:prstGeom prst="rect">
            <a:avLst/>
          </a:prstGeom>
          <a:ln w="0">
            <a:noFill/>
          </a:ln>
        </p:spPr>
      </p:pic>
      <p:pic>
        <p:nvPicPr>
          <p:cNvPr id="180" name="Imagem 35" descr=""/>
          <p:cNvPicPr/>
          <p:nvPr/>
        </p:nvPicPr>
        <p:blipFill>
          <a:blip r:embed="rId3"/>
          <a:stretch/>
        </p:blipFill>
        <p:spPr>
          <a:xfrm>
            <a:off x="3155040" y="3925080"/>
            <a:ext cx="5986440" cy="1225440"/>
          </a:xfrm>
          <a:prstGeom prst="rect">
            <a:avLst/>
          </a:prstGeom>
          <a:ln w="0">
            <a:noFill/>
          </a:ln>
        </p:spPr>
      </p:pic>
      <p:pic>
        <p:nvPicPr>
          <p:cNvPr id="181" name="Imagem 36" descr=""/>
          <p:cNvPicPr/>
          <p:nvPr/>
        </p:nvPicPr>
        <p:blipFill>
          <a:blip r:embed="rId4"/>
          <a:stretch/>
        </p:blipFill>
        <p:spPr>
          <a:xfrm>
            <a:off x="6121440" y="1564200"/>
            <a:ext cx="4029480" cy="329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28"/>
          <p:cNvSpPr/>
          <p:nvPr/>
        </p:nvSpPr>
        <p:spPr>
          <a:xfrm>
            <a:off x="291960" y="176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aixaDeTexto 32"/>
          <p:cNvSpPr/>
          <p:nvPr/>
        </p:nvSpPr>
        <p:spPr>
          <a:xfrm rot="7200">
            <a:off x="294480" y="969120"/>
            <a:ext cx="52858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Faça o commit do exercicio 02,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Desfaça todas as alterações do exercicio 02 voltando assim a versão inicial da aula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38" descr=""/>
          <p:cNvPicPr/>
          <p:nvPr/>
        </p:nvPicPr>
        <p:blipFill>
          <a:blip r:embed="rId1"/>
          <a:stretch/>
        </p:blipFill>
        <p:spPr>
          <a:xfrm>
            <a:off x="3600000" y="1980000"/>
            <a:ext cx="4317120" cy="32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2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9"/>
          <p:cNvSpPr/>
          <p:nvPr/>
        </p:nvSpPr>
        <p:spPr>
          <a:xfrm>
            <a:off x="291960" y="1113480"/>
            <a:ext cx="769176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m 10" descr=""/>
          <p:cNvPicPr/>
          <p:nvPr/>
        </p:nvPicPr>
        <p:blipFill>
          <a:blip r:embed="rId2"/>
          <a:stretch/>
        </p:blipFill>
        <p:spPr>
          <a:xfrm>
            <a:off x="308160" y="3600000"/>
            <a:ext cx="949320" cy="114948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12" descr=""/>
          <p:cNvPicPr/>
          <p:nvPr/>
        </p:nvPicPr>
        <p:blipFill>
          <a:blip r:embed="rId3"/>
          <a:stretch/>
        </p:blipFill>
        <p:spPr>
          <a:xfrm>
            <a:off x="2484000" y="3600000"/>
            <a:ext cx="1257480" cy="128340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13" descr=""/>
          <p:cNvPicPr/>
          <p:nvPr/>
        </p:nvPicPr>
        <p:blipFill>
          <a:blip r:embed="rId4"/>
          <a:stretch/>
        </p:blipFill>
        <p:spPr>
          <a:xfrm>
            <a:off x="1296000" y="3960000"/>
            <a:ext cx="1216080" cy="49212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14" descr=""/>
          <p:cNvPicPr/>
          <p:nvPr/>
        </p:nvPicPr>
        <p:blipFill>
          <a:blip r:embed="rId5"/>
          <a:stretch/>
        </p:blipFill>
        <p:spPr>
          <a:xfrm>
            <a:off x="7236000" y="3498480"/>
            <a:ext cx="1406520" cy="135900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5" descr=""/>
          <p:cNvPicPr/>
          <p:nvPr/>
        </p:nvPicPr>
        <p:blipFill>
          <a:blip r:embed="rId6"/>
          <a:stretch/>
        </p:blipFill>
        <p:spPr>
          <a:xfrm>
            <a:off x="3744000" y="3960000"/>
            <a:ext cx="1216080" cy="49212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16" descr=""/>
          <p:cNvPicPr/>
          <p:nvPr/>
        </p:nvPicPr>
        <p:blipFill>
          <a:blip r:embed="rId7"/>
          <a:stretch/>
        </p:blipFill>
        <p:spPr>
          <a:xfrm>
            <a:off x="5040000" y="3600000"/>
            <a:ext cx="1257480" cy="128340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7" descr=""/>
          <p:cNvPicPr/>
          <p:nvPr/>
        </p:nvPicPr>
        <p:blipFill>
          <a:blip r:embed="rId8"/>
          <a:stretch/>
        </p:blipFill>
        <p:spPr>
          <a:xfrm>
            <a:off x="6300000" y="3960000"/>
            <a:ext cx="1216080" cy="4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m 2" descr=""/>
          <p:cNvPicPr/>
          <p:nvPr/>
        </p:nvPicPr>
        <p:blipFill>
          <a:blip r:embed="rId1"/>
          <a:stretch/>
        </p:blipFill>
        <p:spPr>
          <a:xfrm>
            <a:off x="216720" y="1352880"/>
            <a:ext cx="6923520" cy="3713040"/>
          </a:xfrm>
          <a:prstGeom prst="rect">
            <a:avLst/>
          </a:prstGeom>
          <a:ln w="0">
            <a:noFill/>
          </a:ln>
        </p:spPr>
      </p:pic>
      <p:pic>
        <p:nvPicPr>
          <p:cNvPr id="186" name="Imagem 4" descr=""/>
          <p:cNvPicPr/>
          <p:nvPr/>
        </p:nvPicPr>
        <p:blipFill>
          <a:blip r:embed="rId2"/>
          <a:stretch/>
        </p:blipFill>
        <p:spPr>
          <a:xfrm>
            <a:off x="597600" y="365760"/>
            <a:ext cx="6542280" cy="7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ítulo 11"/>
          <p:cNvSpPr/>
          <p:nvPr/>
        </p:nvSpPr>
        <p:spPr>
          <a:xfrm>
            <a:off x="291960" y="176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aixaDeTexto 8"/>
          <p:cNvSpPr/>
          <p:nvPr/>
        </p:nvSpPr>
        <p:spPr>
          <a:xfrm rot="7200">
            <a:off x="286920" y="1603080"/>
            <a:ext cx="52858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Exercício João - Lista de Tarefas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 sistema onde: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Usuário digita tarefas em um input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Botão adiciona à lista não ordenada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item tenha botão para remover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Input seja limpo após adição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Imagem 1" descr=""/>
          <p:cNvPicPr/>
          <p:nvPr/>
        </p:nvPicPr>
        <p:blipFill>
          <a:blip r:embed="rId1"/>
          <a:stretch/>
        </p:blipFill>
        <p:spPr>
          <a:xfrm rot="5400000">
            <a:off x="7658280" y="17640"/>
            <a:ext cx="2973600" cy="31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aixaDeTexto 2"/>
          <p:cNvSpPr/>
          <p:nvPr/>
        </p:nvSpPr>
        <p:spPr>
          <a:xfrm rot="7200">
            <a:off x="290520" y="1150200"/>
            <a:ext cx="61880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2360" cy="36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ítulo 17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m 1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46" name="CaixaDeTexto 10"/>
          <p:cNvSpPr/>
          <p:nvPr/>
        </p:nvSpPr>
        <p:spPr>
          <a:xfrm>
            <a:off x="291960" y="1113480"/>
            <a:ext cx="769176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20" descr=""/>
          <p:cNvPicPr/>
          <p:nvPr/>
        </p:nvPicPr>
        <p:blipFill>
          <a:blip r:embed="rId2"/>
          <a:stretch/>
        </p:blipFill>
        <p:spPr>
          <a:xfrm>
            <a:off x="1891440" y="2340000"/>
            <a:ext cx="5846040" cy="25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 24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50" name="CaixaDeTexto 11"/>
          <p:cNvSpPr/>
          <p:nvPr/>
        </p:nvSpPr>
        <p:spPr>
          <a:xfrm>
            <a:off x="291960" y="1113480"/>
            <a:ext cx="769176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Revisão e explicação do código da aula anterior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Explicação diferença entre liveserver x backend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Explicação comunicação entre HTML x JS X PY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1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3"/>
          <p:cNvSpPr/>
          <p:nvPr/>
        </p:nvSpPr>
        <p:spPr>
          <a:xfrm rot="7200">
            <a:off x="289440" y="1289160"/>
            <a:ext cx="5827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4"/>
          <p:cNvSpPr/>
          <p:nvPr/>
        </p:nvSpPr>
        <p:spPr>
          <a:xfrm rot="7200">
            <a:off x="180360" y="1258200"/>
            <a:ext cx="7364160" cy="20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Complete a aplicação “Cadastro de Alunos” criando o template editar.html ausente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Corrija o BUG que causa erro ao tentar salvar o aluno sem preencher todos os dados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m 3" descr=""/>
          <p:cNvPicPr/>
          <p:nvPr/>
        </p:nvPicPr>
        <p:blipFill>
          <a:blip r:embed="rId1"/>
          <a:stretch/>
        </p:blipFill>
        <p:spPr>
          <a:xfrm rot="5400000">
            <a:off x="7658640" y="11880"/>
            <a:ext cx="2973600" cy="31975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5442480" y="4290120"/>
            <a:ext cx="2837520" cy="38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21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m 4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31"/>
          <p:cNvSpPr/>
          <p:nvPr/>
        </p:nvSpPr>
        <p:spPr>
          <a:xfrm>
            <a:off x="291960" y="1113480"/>
            <a:ext cx="769176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185" descr=""/>
          <p:cNvPicPr/>
          <p:nvPr/>
        </p:nvPicPr>
        <p:blipFill>
          <a:blip r:embed="rId2"/>
          <a:stretch/>
        </p:blipFill>
        <p:spPr>
          <a:xfrm>
            <a:off x="720000" y="2410200"/>
            <a:ext cx="2635920" cy="11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31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m 4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62" name="CaixaDeTexto 33"/>
          <p:cNvSpPr/>
          <p:nvPr/>
        </p:nvSpPr>
        <p:spPr>
          <a:xfrm>
            <a:off x="291960" y="1113480"/>
            <a:ext cx="769176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189" descr=""/>
          <p:cNvPicPr/>
          <p:nvPr/>
        </p:nvPicPr>
        <p:blipFill>
          <a:blip r:embed="rId2"/>
          <a:stretch/>
        </p:blipFill>
        <p:spPr>
          <a:xfrm>
            <a:off x="44280" y="1050120"/>
            <a:ext cx="7873920" cy="398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</TotalTime>
  <Application>LibreOffice/7.5.5.2$Linux_X86_64 LibreOffice_project/50$Build-2</Application>
  <AppVersion>15.0000</AppVersion>
  <Words>742</Words>
  <Paragraphs>196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2025-03-19T16:56:34Z</dcterms:modified>
  <cp:revision>50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30</vt:i4>
  </property>
</Properties>
</file>