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61" r:id="rId12"/>
    <p:sldId id="262" r:id="rId13"/>
    <p:sldId id="278" r:id="rId14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D5E1B97-627A-4784-B06C-EF4DBFA5DE51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0325" cy="3605213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480" cy="42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384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B02DCD-87F2-4773-A6ED-00C65051C30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B68BE0-8388-4F22-A448-A558AB1AFA2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AB92EA-8F68-4E9D-8566-8433599754B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779DC8-6E84-4677-8DD5-2936DA53205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7C4195-51D5-49A4-8A0D-97341785C3D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78173C-B746-4313-8F89-EB9EC2A6572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53755E-9B52-41FA-86F0-B5EF8A52CD5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832A27-CB1F-4F32-AEB5-4244A812EE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849D8A-B11A-45C5-A0BA-EA6313EE26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A217F4-12E1-4612-B3F6-3B977B5E0B7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212A00-2120-4602-98CF-28A814C2D2B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597177-6874-408E-B14F-F1F54D4B147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BB5D6E-D331-414D-860B-4482D45B2A0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7600" cy="1206360"/>
          </a:xfrm>
          <a:custGeom>
            <a:avLst/>
            <a:gdLst>
              <a:gd name="textAreaLeft" fmla="*/ 0 w 1407600"/>
              <a:gd name="textAreaRight" fmla="*/ 1411560 w 1407600"/>
              <a:gd name="textAreaTop" fmla="*/ 0 h 1206360"/>
              <a:gd name="textAreaBottom" fmla="*/ 1210320 h 120636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F5A056A-28E9-4932-9A16-3A12591FD9D9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2640" cy="1771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89880" cy="89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3960" cy="15832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46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38720" y="2231280"/>
            <a:ext cx="5645880" cy="22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Hoje acorde e seja 404% melhor que ontem – mesmo que o café ainda não tenha feito efeito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 é o que você chuta. Software é o que você xinga.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Meu código roda… mas só de madrugada e quando ninguém está olhando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29;p1"/>
          <p:cNvSpPr/>
          <p:nvPr/>
        </p:nvSpPr>
        <p:spPr>
          <a:xfrm>
            <a:off x="5220000" y="1118520"/>
            <a:ext cx="18712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AULA 09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ixaDeTexto 2"/>
          <p:cNvSpPr/>
          <p:nvPr/>
        </p:nvSpPr>
        <p:spPr>
          <a:xfrm rot="7200">
            <a:off x="290520" y="1150200"/>
            <a:ext cx="618804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2360" cy="360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6968D-B05D-FC13-3E35-2BE0FB75F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2">
            <a:extLst>
              <a:ext uri="{FF2B5EF4-FFF2-40B4-BE49-F238E27FC236}">
                <a16:creationId xmlns:a16="http://schemas.microsoft.com/office/drawing/2014/main" id="{96BC91F2-1134-C65E-8A13-29DD83BF2449}"/>
              </a:ext>
            </a:extLst>
          </p:cNvPr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Levantamento de Requisitos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9">
            <a:extLst>
              <a:ext uri="{FF2B5EF4-FFF2-40B4-BE49-F238E27FC236}">
                <a16:creationId xmlns:a16="http://schemas.microsoft.com/office/drawing/2014/main" id="{C21222C5-7BB6-45D3-5115-3325C801966F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9">
            <a:extLst>
              <a:ext uri="{FF2B5EF4-FFF2-40B4-BE49-F238E27FC236}">
                <a16:creationId xmlns:a16="http://schemas.microsoft.com/office/drawing/2014/main" id="{61E97A09-1305-72DB-4D02-46F254FD770C}"/>
              </a:ext>
            </a:extLst>
          </p:cNvPr>
          <p:cNvSpPr/>
          <p:nvPr/>
        </p:nvSpPr>
        <p:spPr>
          <a:xfrm>
            <a:off x="291960" y="1113480"/>
            <a:ext cx="7691760" cy="13380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é?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4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D534-54C7-3CA7-32C0-F2ACB6E8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2">
            <a:extLst>
              <a:ext uri="{FF2B5EF4-FFF2-40B4-BE49-F238E27FC236}">
                <a16:creationId xmlns:a16="http://schemas.microsoft.com/office/drawing/2014/main" id="{C52A7AB7-26EB-688B-2E6F-F7B90FA136C5}"/>
              </a:ext>
            </a:extLst>
          </p:cNvPr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Levantamento de Requisitos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9">
            <a:extLst>
              <a:ext uri="{FF2B5EF4-FFF2-40B4-BE49-F238E27FC236}">
                <a16:creationId xmlns:a16="http://schemas.microsoft.com/office/drawing/2014/main" id="{E6EC9847-B487-64CE-83B1-AA746296D7B7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9">
            <a:extLst>
              <a:ext uri="{FF2B5EF4-FFF2-40B4-BE49-F238E27FC236}">
                <a16:creationId xmlns:a16="http://schemas.microsoft.com/office/drawing/2014/main" id="{AC8D2E03-8CCD-5DD1-52B9-DA6139098EF9}"/>
              </a:ext>
            </a:extLst>
          </p:cNvPr>
          <p:cNvSpPr/>
          <p:nvPr/>
        </p:nvSpPr>
        <p:spPr>
          <a:xfrm>
            <a:off x="291960" y="1113480"/>
            <a:ext cx="7691760" cy="22936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21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A2F1-FC4E-E081-B831-5D546DBE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2">
            <a:extLst>
              <a:ext uri="{FF2B5EF4-FFF2-40B4-BE49-F238E27FC236}">
                <a16:creationId xmlns:a16="http://schemas.microsoft.com/office/drawing/2014/main" id="{9DDBDEBC-246D-16B1-CDA6-414FC6C531D7}"/>
              </a:ext>
            </a:extLst>
          </p:cNvPr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Levantamento de Requisitos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9">
            <a:extLst>
              <a:ext uri="{FF2B5EF4-FFF2-40B4-BE49-F238E27FC236}">
                <a16:creationId xmlns:a16="http://schemas.microsoft.com/office/drawing/2014/main" id="{E90ADAEF-7E66-86F4-ED72-3D214D94A00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9">
            <a:extLst>
              <a:ext uri="{FF2B5EF4-FFF2-40B4-BE49-F238E27FC236}">
                <a16:creationId xmlns:a16="http://schemas.microsoft.com/office/drawing/2014/main" id="{0E98F4A3-E783-246E-15F2-483728B257DE}"/>
              </a:ext>
            </a:extLst>
          </p:cNvPr>
          <p:cNvSpPr/>
          <p:nvPr/>
        </p:nvSpPr>
        <p:spPr>
          <a:xfrm>
            <a:off x="291960" y="1113480"/>
            <a:ext cx="7691760" cy="2930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4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5DD16-D186-91F9-BE79-412501B73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2">
            <a:extLst>
              <a:ext uri="{FF2B5EF4-FFF2-40B4-BE49-F238E27FC236}">
                <a16:creationId xmlns:a16="http://schemas.microsoft.com/office/drawing/2014/main" id="{B5F81B12-F087-491C-CB48-C40B88394392}"/>
              </a:ext>
            </a:extLst>
          </p:cNvPr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Levantamento de Requisitos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9">
            <a:extLst>
              <a:ext uri="{FF2B5EF4-FFF2-40B4-BE49-F238E27FC236}">
                <a16:creationId xmlns:a16="http://schemas.microsoft.com/office/drawing/2014/main" id="{122FB05E-A9F9-4492-91D7-2F2AF7A682A5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9">
            <a:extLst>
              <a:ext uri="{FF2B5EF4-FFF2-40B4-BE49-F238E27FC236}">
                <a16:creationId xmlns:a16="http://schemas.microsoft.com/office/drawing/2014/main" id="{5A72CD5C-1D10-C1A6-B656-5411525A2FF2}"/>
              </a:ext>
            </a:extLst>
          </p:cNvPr>
          <p:cNvSpPr/>
          <p:nvPr/>
        </p:nvSpPr>
        <p:spPr>
          <a:xfrm>
            <a:off x="291960" y="1113480"/>
            <a:ext cx="7691760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Reduzir riscos de retrabalho e falhas.</a:t>
            </a: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0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E6ACE-B812-ACCE-799A-6285A14D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2">
            <a:extLst>
              <a:ext uri="{FF2B5EF4-FFF2-40B4-BE49-F238E27FC236}">
                <a16:creationId xmlns:a16="http://schemas.microsoft.com/office/drawing/2014/main" id="{DDB686E3-2A38-E114-CDFA-7E806BD7793C}"/>
              </a:ext>
            </a:extLst>
          </p:cNvPr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Levantamento de Requisitos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9">
            <a:extLst>
              <a:ext uri="{FF2B5EF4-FFF2-40B4-BE49-F238E27FC236}">
                <a16:creationId xmlns:a16="http://schemas.microsoft.com/office/drawing/2014/main" id="{6724CA5D-9BD5-A786-233F-49C7DAA5A11A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9">
            <a:extLst>
              <a:ext uri="{FF2B5EF4-FFF2-40B4-BE49-F238E27FC236}">
                <a16:creationId xmlns:a16="http://schemas.microsoft.com/office/drawing/2014/main" id="{4F454343-16C5-9345-BF27-CAA713FC02BB}"/>
              </a:ext>
            </a:extLst>
          </p:cNvPr>
          <p:cNvSpPr/>
          <p:nvPr/>
        </p:nvSpPr>
        <p:spPr>
          <a:xfrm>
            <a:off x="291960" y="1113480"/>
            <a:ext cx="7691760" cy="356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fazer,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Reduzir riscos de retrabalho e falhas.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Estabelecer escopo claro e viável.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90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EC2C-7831-B5E8-ACAC-83E07C1CF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">
            <a:extLst>
              <a:ext uri="{FF2B5EF4-FFF2-40B4-BE49-F238E27FC236}">
                <a16:creationId xmlns:a16="http://schemas.microsoft.com/office/drawing/2014/main" id="{DB951458-1C1F-6575-96A6-EADC70A3DED1}"/>
              </a:ext>
            </a:extLst>
          </p:cNvPr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">
            <a:extLst>
              <a:ext uri="{FF2B5EF4-FFF2-40B4-BE49-F238E27FC236}">
                <a16:creationId xmlns:a16="http://schemas.microsoft.com/office/drawing/2014/main" id="{0B5F7322-112B-FF53-456C-02F4699561F0}"/>
              </a:ext>
            </a:extLst>
          </p:cNvPr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4">
            <a:extLst>
              <a:ext uri="{FF2B5EF4-FFF2-40B4-BE49-F238E27FC236}">
                <a16:creationId xmlns:a16="http://schemas.microsoft.com/office/drawing/2014/main" id="{2EDA741F-88E8-97E9-26B1-1EF07053B2D5}"/>
              </a:ext>
            </a:extLst>
          </p:cNvPr>
          <p:cNvSpPr/>
          <p:nvPr/>
        </p:nvSpPr>
        <p:spPr>
          <a:xfrm rot="7200">
            <a:off x="179790" y="1149190"/>
            <a:ext cx="7364160" cy="28983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Formar grupos de 2 alunos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Escolher um projeto para desenvolvimento (em que se aplique as tecnologias que aprendemos) 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Fazer o levantamento de requisitos para o projeto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Fazer breve apresentação sobre o projeto, o problema que vai solucionar e qual parte cada integrante do grupo vai fazer 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Iniciar o desenvolvimento;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m 3">
            <a:extLst>
              <a:ext uri="{FF2B5EF4-FFF2-40B4-BE49-F238E27FC236}">
                <a16:creationId xmlns:a16="http://schemas.microsoft.com/office/drawing/2014/main" id="{26D4108C-446E-1D43-1514-D659DA4BFE8F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404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16488-1FE3-A266-CF5E-33B1998A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568B0A-066B-46FA-ABAE-04B10C6EDEF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658FF-4120-7F9A-7010-518F5805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C7587D-6FEF-F170-413A-6BD4422D903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969953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326</Words>
  <Application>Microsoft Office PowerPoint</Application>
  <PresentationFormat>Apresentação na tela (16:9)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52</cp:revision>
  <dcterms:modified xsi:type="dcterms:W3CDTF">2025-03-24T21:57:15Z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30</vt:i4>
  </property>
</Properties>
</file>