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7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5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6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D5E1B97-627A-4784-B06C-EF4DBFA5DE51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0880" cy="360576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5480" cy="4207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0"/>
          </p:nvPr>
        </p:nvSpPr>
        <p:spPr>
          <a:xfrm>
            <a:off x="4281480" y="10155240"/>
            <a:ext cx="327384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5B02DCD-87F2-4773-A6ED-00C65051C30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B68BE0-8388-4F22-A448-A558AB1AFA2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AB92EA-8F68-4E9D-8566-8433599754B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779DC8-6E84-4677-8DD5-2936DA53205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7C4195-51D5-49A4-8A0D-97341785C3D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78173C-B746-4313-8F89-EB9EC2A6572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53755E-9B52-41FA-86F0-B5EF8A52CD5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832A27-CB1F-4F32-AEB5-4244A812EE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849D8A-B11A-45C5-A0BA-EA6313EE267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A217F4-12E1-4612-B3F6-3B977B5E0B7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212A00-2120-4602-98CF-28A814C2D2B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597177-6874-408E-B14F-F1F54D4B147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BB5D6E-D331-414D-860B-4482D45B2A0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D60EFAB-77F2-492A-AF84-331BE3C3895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0F37A1A-9E8C-4E65-B0CF-7417D486671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14DFD2B-9918-4B6A-A385-F8DA5947513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EAED922-F182-47F5-8BBE-0E27C876C9C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67E407-1897-453F-B453-D5E71637525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C38C9CA-87CA-4BB1-BDC4-5FC3C2CB14C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B09B041-1242-495E-80E8-A41B13A9AAF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6439803-EC88-4038-9536-A8AAB6AC942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417C78-C815-4A08-8B95-D0B69168927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F4B101-96FF-4368-B193-7C6921640CE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64A91F-1629-497F-9788-AD2625BA6EF9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B04F7D-8145-4A37-BE7D-75D2AC83C470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7600" cy="1206360"/>
          </a:xfrm>
          <a:custGeom>
            <a:avLst/>
            <a:gdLst>
              <a:gd name="textAreaLeft" fmla="*/ 0 w 1407600"/>
              <a:gd name="textAreaRight" fmla="*/ 1411560 w 1407600"/>
              <a:gd name="textAreaTop" fmla="*/ 0 h 1206360"/>
              <a:gd name="textAreaBottom" fmla="*/ 1210320 h 120636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F5A056A-28E9-4932-9A16-3A12591FD9D9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75633175-7501-4B88-A5C0-F1700656639E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2640" cy="1771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lang="pt-BR" sz="2000" b="1" strike="noStrike" spc="-1">
                <a:solidFill>
                  <a:srgbClr val="FFDE59"/>
                </a:solidFill>
                <a:latin typeface="Trebuchet MS"/>
                <a:ea typeface="Overpass"/>
              </a:rPr>
              <a:t>UC15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367960" y="3956760"/>
            <a:ext cx="4889880" cy="8996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127;p1"/>
          <p:cNvCxnSpPr/>
          <p:nvPr/>
        </p:nvCxnSpPr>
        <p:spPr>
          <a:xfrm>
            <a:off x="1988280" y="-968400"/>
            <a:ext cx="3960" cy="158328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30" name="Google Shape;129;p 2"/>
          <p:cNvSpPr/>
          <p:nvPr/>
        </p:nvSpPr>
        <p:spPr>
          <a:xfrm>
            <a:off x="1080000" y="1597320"/>
            <a:ext cx="485460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aixaDeTexto 38"/>
          <p:cNvSpPr/>
          <p:nvPr/>
        </p:nvSpPr>
        <p:spPr>
          <a:xfrm>
            <a:off x="313200" y="4147200"/>
            <a:ext cx="769140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Fazer a criação conta no GITHUB !!!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(quem ainda não tem)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Retângulo 84"/>
          <p:cNvSpPr/>
          <p:nvPr/>
        </p:nvSpPr>
        <p:spPr>
          <a:xfrm>
            <a:off x="738720" y="2231280"/>
            <a:ext cx="5645880" cy="22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Hoje, seja como um loop: repita o que te faz evoluir e pare só quando atingir o break da excelência.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 o código não tá compilando, respire. Até os seniors já foram juniors travando no ‘Hello World’!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Hardware é o que você chuta. Software é o que você xinga.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29;p1"/>
          <p:cNvSpPr/>
          <p:nvPr/>
        </p:nvSpPr>
        <p:spPr>
          <a:xfrm>
            <a:off x="5220000" y="1118520"/>
            <a:ext cx="187128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08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31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m 4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62" name="CaixaDeTexto 33"/>
          <p:cNvSpPr/>
          <p:nvPr/>
        </p:nvSpPr>
        <p:spPr>
          <a:xfrm>
            <a:off x="291960" y="1113480"/>
            <a:ext cx="769176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189"/>
          <p:cNvPicPr/>
          <p:nvPr/>
        </p:nvPicPr>
        <p:blipFill>
          <a:blip r:embed="rId3"/>
          <a:stretch/>
        </p:blipFill>
        <p:spPr>
          <a:xfrm>
            <a:off x="44280" y="1050120"/>
            <a:ext cx="7873920" cy="398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32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Imagem 4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66" name="CaixaDeTexto 34"/>
          <p:cNvSpPr/>
          <p:nvPr/>
        </p:nvSpPr>
        <p:spPr>
          <a:xfrm>
            <a:off x="291960" y="1113480"/>
            <a:ext cx="769176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193"/>
          <p:cNvPicPr/>
          <p:nvPr/>
        </p:nvPicPr>
        <p:blipFill>
          <a:blip r:embed="rId3"/>
          <a:stretch/>
        </p:blipFill>
        <p:spPr>
          <a:xfrm>
            <a:off x="180000" y="1136880"/>
            <a:ext cx="7702560" cy="3302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4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Ativ 01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ixaDeTexto 6"/>
          <p:cNvSpPr/>
          <p:nvPr/>
        </p:nvSpPr>
        <p:spPr>
          <a:xfrm rot="7200">
            <a:off x="289440" y="1289160"/>
            <a:ext cx="58276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aixaDeTexto 7"/>
          <p:cNvSpPr/>
          <p:nvPr/>
        </p:nvSpPr>
        <p:spPr>
          <a:xfrm rot="7200">
            <a:off x="179640" y="1258200"/>
            <a:ext cx="7364160" cy="260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Converta as aplicações das aulas anteriores: “Lista de tarefas” e “Cadastro de clientes” para o Flask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Não esqueça de criar uma página principal com o índice das aplicações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Faça a temática para o dia de São Patricio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Entregar no github criando PR no https://github.com/NaturalCoder/TI96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Pasta Entregas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8"/>
          <p:cNvPicPr/>
          <p:nvPr/>
        </p:nvPicPr>
        <p:blipFill>
          <a:blip r:embed="rId2"/>
          <a:stretch/>
        </p:blipFill>
        <p:spPr>
          <a:xfrm rot="5400000">
            <a:off x="7658640" y="11880"/>
            <a:ext cx="2973600" cy="3197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ítulo 23"/>
          <p:cNvSpPr/>
          <p:nvPr/>
        </p:nvSpPr>
        <p:spPr>
          <a:xfrm>
            <a:off x="291960" y="176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aixaDeTexto 26"/>
          <p:cNvSpPr/>
          <p:nvPr/>
        </p:nvSpPr>
        <p:spPr>
          <a:xfrm rot="7200">
            <a:off x="294120" y="969120"/>
            <a:ext cx="528588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Inicialize um repositório vazio na sua pasta de trabalho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Adicione seus arquivos originais do exercicio ao lado e faça o 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Imagem 30"/>
          <p:cNvPicPr/>
          <p:nvPr/>
        </p:nvPicPr>
        <p:blipFill>
          <a:blip r:embed="rId2"/>
          <a:stretch/>
        </p:blipFill>
        <p:spPr>
          <a:xfrm>
            <a:off x="5401080" y="161640"/>
            <a:ext cx="4317120" cy="325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7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02 - JS ifelse + input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aixaDeTexto 29"/>
          <p:cNvSpPr/>
          <p:nvPr/>
        </p:nvSpPr>
        <p:spPr>
          <a:xfrm rot="7200">
            <a:off x="289440" y="1289160"/>
            <a:ext cx="58276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aixaDeTexto 30"/>
          <p:cNvSpPr/>
          <p:nvPr/>
        </p:nvSpPr>
        <p:spPr>
          <a:xfrm rot="7200">
            <a:off x="178920" y="1264320"/>
            <a:ext cx="6187680" cy="176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Complete a validação do formulário do exercício da aula passada, sendo que, utilize o atributo placeholder para informar erros, utilize uma classe erro para sinalizar e obj</a:t>
            </a:r>
            <a:r>
              <a:rPr lang="pt-BR" sz="16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.classList.remove(“erro”);</a:t>
            </a: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 para remover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33"/>
          <p:cNvPicPr/>
          <p:nvPr/>
        </p:nvPicPr>
        <p:blipFill>
          <a:blip r:embed="rId2"/>
          <a:stretch/>
        </p:blipFill>
        <p:spPr>
          <a:xfrm rot="5400000">
            <a:off x="7658640" y="11880"/>
            <a:ext cx="2973600" cy="3197520"/>
          </a:xfrm>
          <a:prstGeom prst="rect">
            <a:avLst/>
          </a:prstGeom>
          <a:ln w="0">
            <a:noFill/>
          </a:ln>
        </p:spPr>
      </p:pic>
      <p:pic>
        <p:nvPicPr>
          <p:cNvPr id="179" name="Imagem 34"/>
          <p:cNvPicPr/>
          <p:nvPr/>
        </p:nvPicPr>
        <p:blipFill>
          <a:blip r:embed="rId3"/>
          <a:stretch/>
        </p:blipFill>
        <p:spPr>
          <a:xfrm>
            <a:off x="0" y="2492280"/>
            <a:ext cx="7063200" cy="1828440"/>
          </a:xfrm>
          <a:prstGeom prst="rect">
            <a:avLst/>
          </a:prstGeom>
          <a:ln w="0">
            <a:noFill/>
          </a:ln>
        </p:spPr>
      </p:pic>
      <p:pic>
        <p:nvPicPr>
          <p:cNvPr id="180" name="Imagem 35"/>
          <p:cNvPicPr/>
          <p:nvPr/>
        </p:nvPicPr>
        <p:blipFill>
          <a:blip r:embed="rId4"/>
          <a:stretch/>
        </p:blipFill>
        <p:spPr>
          <a:xfrm>
            <a:off x="3155040" y="3925080"/>
            <a:ext cx="5986440" cy="1225440"/>
          </a:xfrm>
          <a:prstGeom prst="rect">
            <a:avLst/>
          </a:prstGeom>
          <a:ln w="0">
            <a:noFill/>
          </a:ln>
        </p:spPr>
      </p:pic>
      <p:pic>
        <p:nvPicPr>
          <p:cNvPr id="181" name="Imagem 36"/>
          <p:cNvPicPr/>
          <p:nvPr/>
        </p:nvPicPr>
        <p:blipFill>
          <a:blip r:embed="rId5"/>
          <a:stretch/>
        </p:blipFill>
        <p:spPr>
          <a:xfrm>
            <a:off x="6121440" y="1564200"/>
            <a:ext cx="4029480" cy="329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22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36" name="CaixaDeTexto 9"/>
          <p:cNvSpPr/>
          <p:nvPr/>
        </p:nvSpPr>
        <p:spPr>
          <a:xfrm>
            <a:off x="291960" y="1113480"/>
            <a:ext cx="769176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m 10"/>
          <p:cNvPicPr/>
          <p:nvPr/>
        </p:nvPicPr>
        <p:blipFill>
          <a:blip r:embed="rId3"/>
          <a:stretch/>
        </p:blipFill>
        <p:spPr>
          <a:xfrm>
            <a:off x="308160" y="3600000"/>
            <a:ext cx="949320" cy="114948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12"/>
          <p:cNvPicPr/>
          <p:nvPr/>
        </p:nvPicPr>
        <p:blipFill>
          <a:blip r:embed="rId4"/>
          <a:stretch/>
        </p:blipFill>
        <p:spPr>
          <a:xfrm>
            <a:off x="2484000" y="3600000"/>
            <a:ext cx="1257480" cy="128340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13"/>
          <p:cNvPicPr/>
          <p:nvPr/>
        </p:nvPicPr>
        <p:blipFill>
          <a:blip r:embed="rId5"/>
          <a:stretch/>
        </p:blipFill>
        <p:spPr>
          <a:xfrm>
            <a:off x="1296000" y="3960000"/>
            <a:ext cx="1216080" cy="49212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14"/>
          <p:cNvPicPr/>
          <p:nvPr/>
        </p:nvPicPr>
        <p:blipFill>
          <a:blip r:embed="rId6"/>
          <a:stretch/>
        </p:blipFill>
        <p:spPr>
          <a:xfrm>
            <a:off x="7236000" y="3498480"/>
            <a:ext cx="1406520" cy="135900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5"/>
          <p:cNvPicPr/>
          <p:nvPr/>
        </p:nvPicPr>
        <p:blipFill>
          <a:blip r:embed="rId5"/>
          <a:stretch/>
        </p:blipFill>
        <p:spPr>
          <a:xfrm>
            <a:off x="3744000" y="3960000"/>
            <a:ext cx="1216080" cy="492120"/>
          </a:xfrm>
          <a:prstGeom prst="rect">
            <a:avLst/>
          </a:prstGeom>
          <a:ln w="0">
            <a:noFill/>
          </a:ln>
        </p:spPr>
      </p:pic>
      <p:pic>
        <p:nvPicPr>
          <p:cNvPr id="142" name="Imagem 16"/>
          <p:cNvPicPr/>
          <p:nvPr/>
        </p:nvPicPr>
        <p:blipFill>
          <a:blip r:embed="rId4"/>
          <a:stretch/>
        </p:blipFill>
        <p:spPr>
          <a:xfrm>
            <a:off x="5040000" y="3600000"/>
            <a:ext cx="1257480" cy="128340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17"/>
          <p:cNvPicPr/>
          <p:nvPr/>
        </p:nvPicPr>
        <p:blipFill>
          <a:blip r:embed="rId5"/>
          <a:stretch/>
        </p:blipFill>
        <p:spPr>
          <a:xfrm>
            <a:off x="6300000" y="3960000"/>
            <a:ext cx="1216080" cy="49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28"/>
          <p:cNvSpPr/>
          <p:nvPr/>
        </p:nvSpPr>
        <p:spPr>
          <a:xfrm>
            <a:off x="291960" y="176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aixaDeTexto 32"/>
          <p:cNvSpPr/>
          <p:nvPr/>
        </p:nvSpPr>
        <p:spPr>
          <a:xfrm rot="7200">
            <a:off x="294480" y="969120"/>
            <a:ext cx="528588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3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Faça o commit do exercicio 02,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Desfaça todas as alterações do exercicio 02 voltando assim a versão inicial da aula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m 38"/>
          <p:cNvPicPr/>
          <p:nvPr/>
        </p:nvPicPr>
        <p:blipFill>
          <a:blip r:embed="rId2"/>
          <a:stretch/>
        </p:blipFill>
        <p:spPr>
          <a:xfrm>
            <a:off x="3600000" y="1980000"/>
            <a:ext cx="4317120" cy="325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m 2"/>
          <p:cNvPicPr/>
          <p:nvPr/>
        </p:nvPicPr>
        <p:blipFill>
          <a:blip r:embed="rId2"/>
          <a:stretch/>
        </p:blipFill>
        <p:spPr>
          <a:xfrm>
            <a:off x="216720" y="1352880"/>
            <a:ext cx="6923520" cy="3713040"/>
          </a:xfrm>
          <a:prstGeom prst="rect">
            <a:avLst/>
          </a:prstGeom>
          <a:ln w="0">
            <a:noFill/>
          </a:ln>
        </p:spPr>
      </p:pic>
      <p:pic>
        <p:nvPicPr>
          <p:cNvPr id="186" name="Imagem 4"/>
          <p:cNvPicPr/>
          <p:nvPr/>
        </p:nvPicPr>
        <p:blipFill>
          <a:blip r:embed="rId3"/>
          <a:stretch/>
        </p:blipFill>
        <p:spPr>
          <a:xfrm>
            <a:off x="597600" y="365760"/>
            <a:ext cx="6542280" cy="759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ítulo 11"/>
          <p:cNvSpPr/>
          <p:nvPr/>
        </p:nvSpPr>
        <p:spPr>
          <a:xfrm>
            <a:off x="291960" y="176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aixaDeTexto 8"/>
          <p:cNvSpPr/>
          <p:nvPr/>
        </p:nvSpPr>
        <p:spPr>
          <a:xfrm rot="7200">
            <a:off x="286920" y="1603080"/>
            <a:ext cx="528588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João - Lista de Tarefas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 sistema onde: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 digita tarefas em um input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Botão adiciona à lista não ordenada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item tenha botão para remover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Input seja limpo após adição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Imagem 1"/>
          <p:cNvPicPr/>
          <p:nvPr/>
        </p:nvPicPr>
        <p:blipFill>
          <a:blip r:embed="rId2"/>
          <a:stretch/>
        </p:blipFill>
        <p:spPr>
          <a:xfrm rot="5400000">
            <a:off x="7658280" y="17640"/>
            <a:ext cx="2973600" cy="3197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aixaDeTexto 2"/>
          <p:cNvSpPr/>
          <p:nvPr/>
        </p:nvSpPr>
        <p:spPr>
          <a:xfrm rot="7200">
            <a:off x="290520" y="1150200"/>
            <a:ext cx="618804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2360" cy="3603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ítulo 17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m 1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46" name="CaixaDeTexto 10"/>
          <p:cNvSpPr/>
          <p:nvPr/>
        </p:nvSpPr>
        <p:spPr>
          <a:xfrm>
            <a:off x="291960" y="1113480"/>
            <a:ext cx="769176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20"/>
          <p:cNvPicPr/>
          <p:nvPr/>
        </p:nvPicPr>
        <p:blipFill>
          <a:blip r:embed="rId3"/>
          <a:stretch/>
        </p:blipFill>
        <p:spPr>
          <a:xfrm>
            <a:off x="1891440" y="2340000"/>
            <a:ext cx="5846040" cy="2517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ítulo 24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Imagem 2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50" name="CaixaDeTexto 11"/>
          <p:cNvSpPr/>
          <p:nvPr/>
        </p:nvSpPr>
        <p:spPr>
          <a:xfrm>
            <a:off x="291960" y="1113480"/>
            <a:ext cx="769176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Revisão e explicação do código da aula anterior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Explicação diferença entre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liveserver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x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backend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Explicação comunicação entre HTML x JS X PY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1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Ativ 01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3"/>
          <p:cNvSpPr/>
          <p:nvPr/>
        </p:nvSpPr>
        <p:spPr>
          <a:xfrm rot="7200">
            <a:off x="289440" y="1289160"/>
            <a:ext cx="58276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ixaDeTexto 4"/>
          <p:cNvSpPr/>
          <p:nvPr/>
        </p:nvSpPr>
        <p:spPr>
          <a:xfrm rot="7200">
            <a:off x="180360" y="1258200"/>
            <a:ext cx="7364160" cy="204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Complete a aplicação “Cadastro de Alunos” criando o template editar.html ausente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Corrija o BUG que causa erro ao tentar salvar o aluno sem preencher todos os dados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Imagem 3"/>
          <p:cNvPicPr/>
          <p:nvPr/>
        </p:nvPicPr>
        <p:blipFill>
          <a:blip r:embed="rId2"/>
          <a:stretch/>
        </p:blipFill>
        <p:spPr>
          <a:xfrm rot="5400000">
            <a:off x="7658640" y="11880"/>
            <a:ext cx="2973600" cy="319752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154"/>
          <p:cNvPicPr/>
          <p:nvPr/>
        </p:nvPicPr>
        <p:blipFill>
          <a:blip r:embed="rId3"/>
          <a:stretch/>
        </p:blipFill>
        <p:spPr>
          <a:xfrm>
            <a:off x="5442480" y="4290120"/>
            <a:ext cx="2837520" cy="38988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736004-9A81-7E86-8298-F27915F93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83" y="3210729"/>
            <a:ext cx="7368434" cy="7201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5BA7A-5C87-A8B1-0EB2-8C46ACB2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1">
            <a:extLst>
              <a:ext uri="{FF2B5EF4-FFF2-40B4-BE49-F238E27FC236}">
                <a16:creationId xmlns:a16="http://schemas.microsoft.com/office/drawing/2014/main" id="{A63CB543-2822-57AF-D81A-78D066017413}"/>
              </a:ext>
            </a:extLst>
          </p:cNvPr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Ativ</a:t>
            </a: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02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aixaDeTexto 3">
            <a:extLst>
              <a:ext uri="{FF2B5EF4-FFF2-40B4-BE49-F238E27FC236}">
                <a16:creationId xmlns:a16="http://schemas.microsoft.com/office/drawing/2014/main" id="{E878A0F4-D967-C9CD-4DD0-D8AD84F62E48}"/>
              </a:ext>
            </a:extLst>
          </p:cNvPr>
          <p:cNvSpPr/>
          <p:nvPr/>
        </p:nvSpPr>
        <p:spPr>
          <a:xfrm rot="7200">
            <a:off x="289440" y="1289160"/>
            <a:ext cx="58276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aixaDeTexto 4">
            <a:extLst>
              <a:ext uri="{FF2B5EF4-FFF2-40B4-BE49-F238E27FC236}">
                <a16:creationId xmlns:a16="http://schemas.microsoft.com/office/drawing/2014/main" id="{09A70E19-495B-D4AB-C522-E0D4A39620A5}"/>
              </a:ext>
            </a:extLst>
          </p:cNvPr>
          <p:cNvSpPr/>
          <p:nvPr/>
        </p:nvSpPr>
        <p:spPr>
          <a:xfrm rot="7200">
            <a:off x="180360" y="1682346"/>
            <a:ext cx="7364160" cy="11993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Utilize o código da Ativ01 e crie mais uma coluna Telefone do aluno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Imagem 3">
            <a:extLst>
              <a:ext uri="{FF2B5EF4-FFF2-40B4-BE49-F238E27FC236}">
                <a16:creationId xmlns:a16="http://schemas.microsoft.com/office/drawing/2014/main" id="{5A64C1DA-4A6B-B9B6-DC75-D9E8F394AB3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8640" y="11880"/>
            <a:ext cx="2973600" cy="31975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8389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21"/>
          <p:cNvSpPr/>
          <p:nvPr/>
        </p:nvSpPr>
        <p:spPr>
          <a:xfrm>
            <a:off x="291960" y="189000"/>
            <a:ext cx="7478280" cy="89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m 4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0560" cy="360144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31"/>
          <p:cNvSpPr/>
          <p:nvPr/>
        </p:nvSpPr>
        <p:spPr>
          <a:xfrm>
            <a:off x="291960" y="1113480"/>
            <a:ext cx="769176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185"/>
          <p:cNvPicPr/>
          <p:nvPr/>
        </p:nvPicPr>
        <p:blipFill>
          <a:blip r:embed="rId3"/>
          <a:stretch/>
        </p:blipFill>
        <p:spPr>
          <a:xfrm>
            <a:off x="720000" y="2410200"/>
            <a:ext cx="2635920" cy="118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473</Words>
  <Application>Microsoft Office PowerPoint</Application>
  <PresentationFormat>Apresentação na tela (16:9)</PresentationFormat>
  <Paragraphs>117</Paragraphs>
  <Slides>24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24</vt:i4>
      </vt:variant>
    </vt:vector>
  </HeadingPairs>
  <TitlesOfParts>
    <vt:vector size="34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Técnico em Informática UC15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51</cp:revision>
  <dcterms:modified xsi:type="dcterms:W3CDTF">2025-03-19T23:16:24Z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30</vt:i4>
  </property>
</Properties>
</file>