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3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6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EB8191B-B99A-41B8-ADD6-818D13F9EB6E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10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9AC5F05-9011-4037-8307-AF64B56889F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450127-E5FB-4DC5-93D3-428D230B7B6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747E5C-9110-4663-BAFB-743C9BE0B9C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99490ED-67FF-44E3-A209-753F4F885D8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7C2E01C-2282-48E3-855C-34F6A317C96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8F4E86-BA5F-4B5F-B19C-0D529B33B30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7D74C80-662D-4998-AA84-F2E9C4E53C9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A879007-9446-40D7-89A6-347C88D031A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B56D2-0CF7-4ACB-9436-9E54EA53670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A0BE06-BAE6-4B37-BD5C-FF9FB8C6071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7661C6-055A-4105-9200-866A307B8A7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1E4AC53-4E94-4F29-ADD4-95D9339B7DE4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17F1FE3-DA9E-438C-BE2E-D052AEEB080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ED1E8C4-5416-49C5-B42A-F6995E4E2D8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D9BD094-8F81-4D51-A8C5-4CC16AD75A6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477215F-FD9A-4371-9CC0-3BF7418FDB6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C31236-77A8-4623-98CB-62E333F6C11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E15A772-A13B-492D-993D-3A1E3AF5C3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C836B0-A1A1-44A4-B74E-A5554AF9512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A9D0F83-2C78-4CA2-8590-602A8278C15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D3CB94B-A582-45B5-9722-2F01D3DF5AB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7DAF1B-FCBF-454F-9565-F9D68BC2F78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1EA1F8-9B79-4309-9830-46BFF4BBFE7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8E84613-91BF-47AD-8326-B3597CB7577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65F6858-24BE-49FE-9737-290650CA94AD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9400" cy="1208160"/>
          </a:xfrm>
          <a:custGeom>
            <a:avLst/>
            <a:gdLst>
              <a:gd name="textAreaLeft" fmla="*/ 0 w 1409400"/>
              <a:gd name="textAreaRight" fmla="*/ 1411560 w 1409400"/>
              <a:gd name="textAreaTop" fmla="*/ 0 h 1208160"/>
              <a:gd name="textAreaBottom" fmla="*/ 1210320 h 120816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ECC9FBD0-97E5-4227-B997-9AD9C8A226FB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184E151C-9C2D-44BF-A639-613B3A93CC2C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aturalCoder/TI96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4440" cy="1773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Técnico em Informática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367960" y="3956760"/>
            <a:ext cx="4891680" cy="9014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Google Shape;127;p1"/>
          <p:cNvCxnSpPr/>
          <p:nvPr/>
        </p:nvCxnSpPr>
        <p:spPr>
          <a:xfrm>
            <a:off x="1988280" y="-968400"/>
            <a:ext cx="2160" cy="158148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30" name="Google Shape;129;p 2"/>
          <p:cNvSpPr/>
          <p:nvPr/>
        </p:nvSpPr>
        <p:spPr>
          <a:xfrm>
            <a:off x="1080000" y="1597320"/>
            <a:ext cx="4856400" cy="34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aixaDeTexto 38"/>
          <p:cNvSpPr/>
          <p:nvPr/>
        </p:nvSpPr>
        <p:spPr>
          <a:xfrm>
            <a:off x="313200" y="4147200"/>
            <a:ext cx="769320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Pessoal adiantar a criação conta no GITHUB !!!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(quem ainda não tem)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tângulo 84"/>
          <p:cNvSpPr/>
          <p:nvPr/>
        </p:nvSpPr>
        <p:spPr>
          <a:xfrm>
            <a:off x="720000" y="2231280"/>
            <a:ext cx="5648040" cy="22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Cada passo à frente, por menor que seja, é uma vitória sobre o medo de não conseguir.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Você é mais forte do que imagina: até os diamantes precisam de pressão para brilhar.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O mundo pertence a quem se atreve: levante, acredite e transforme 'um dia' em hoje.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ítulo 3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Demos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aixaDeTexto 1"/>
          <p:cNvSpPr/>
          <p:nvPr/>
        </p:nvSpPr>
        <p:spPr>
          <a:xfrm rot="7200">
            <a:off x="455040" y="718715"/>
            <a:ext cx="7241760" cy="48420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Demonstração prática GIT Desktop:</a:t>
            </a: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clonar um repositório github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inicializar um repositório novo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desfazer uma alteração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commitar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uma alteração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Push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Pull</a:t>
            </a:r>
            <a:endParaRPr lang="pt-BR" sz="18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Fork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Imagem 3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ítulo 4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Ativ 01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aixaDeTexto 6"/>
          <p:cNvSpPr/>
          <p:nvPr/>
        </p:nvSpPr>
        <p:spPr>
          <a:xfrm rot="7200">
            <a:off x="289440" y="1290960"/>
            <a:ext cx="582948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aixaDeTexto 7"/>
          <p:cNvSpPr/>
          <p:nvPr/>
        </p:nvSpPr>
        <p:spPr>
          <a:xfrm rot="7200">
            <a:off x="178918" y="1258180"/>
            <a:ext cx="7365937" cy="34646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NÃO PERMITIDA PESQUISA </a:t>
            </a: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aça o clone do </a:t>
            </a: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repo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  <a:hlinkClick r:id="rId2"/>
              </a:rPr>
              <a:t>https://github.com/NaturalCoder/TI96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Utilize o app da pasta ativ01 para:</a:t>
            </a: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Copie o app para uma pasta com seu nome dentro de “entregas”</a:t>
            </a: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Solucionar bug que impede salvamento e carregamento </a:t>
            </a: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das tarefas 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anteriores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Implemente mostrar contador regressivo para tarefas concluídas (informando o tempo passado após a conclusão da mesma)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Usando GIT Desktop faça o </a:t>
            </a: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commit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/</a:t>
            </a: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fork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, </a:t>
            </a: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push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e </a:t>
            </a: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Pull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Request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(PR) da solução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Imagem 8"/>
          <p:cNvPicPr/>
          <p:nvPr/>
        </p:nvPicPr>
        <p:blipFill>
          <a:blip r:embed="rId3"/>
          <a:stretch/>
        </p:blipFill>
        <p:spPr>
          <a:xfrm rot="5400000">
            <a:off x="7656840" y="13680"/>
            <a:ext cx="2975400" cy="3199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ítulo 23"/>
          <p:cNvSpPr/>
          <p:nvPr/>
        </p:nvSpPr>
        <p:spPr>
          <a:xfrm>
            <a:off x="291960" y="176040"/>
            <a:ext cx="558900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aixaDeTexto 26"/>
          <p:cNvSpPr/>
          <p:nvPr/>
        </p:nvSpPr>
        <p:spPr>
          <a:xfrm rot="7200">
            <a:off x="294120" y="969120"/>
            <a:ext cx="528768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Exercício 1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Inicialize um repositório vazio na sua pasta de trabalho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Adicione seus arquivos originais do exercicio ao lado e faça o commit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Imagem 30"/>
          <p:cNvPicPr/>
          <p:nvPr/>
        </p:nvPicPr>
        <p:blipFill>
          <a:blip r:embed="rId2"/>
          <a:stretch/>
        </p:blipFill>
        <p:spPr>
          <a:xfrm>
            <a:off x="5401080" y="161640"/>
            <a:ext cx="4318920" cy="3258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ítulo 27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02 - JS ifelse + input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aixaDeTexto 29"/>
          <p:cNvSpPr/>
          <p:nvPr/>
        </p:nvSpPr>
        <p:spPr>
          <a:xfrm rot="7200">
            <a:off x="289440" y="1290960"/>
            <a:ext cx="582948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aixaDeTexto 30"/>
          <p:cNvSpPr/>
          <p:nvPr/>
        </p:nvSpPr>
        <p:spPr>
          <a:xfrm rot="7200">
            <a:off x="180720" y="1266120"/>
            <a:ext cx="6189480" cy="176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Complete a validação do formulário do exercício da aula passada, sendo que, utilize o atributo placeholder para informar erros, utilize uma classe erro para sinalizar e obj</a:t>
            </a:r>
            <a:r>
              <a:rPr lang="pt-BR" sz="16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.classList.remove(“erro”);</a:t>
            </a: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 para remover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Imagem 33"/>
          <p:cNvPicPr/>
          <p:nvPr/>
        </p:nvPicPr>
        <p:blipFill>
          <a:blip r:embed="rId2"/>
          <a:stretch/>
        </p:blipFill>
        <p:spPr>
          <a:xfrm rot="5400000">
            <a:off x="7656840" y="13680"/>
            <a:ext cx="2975400" cy="3199320"/>
          </a:xfrm>
          <a:prstGeom prst="rect">
            <a:avLst/>
          </a:prstGeom>
          <a:ln w="0">
            <a:noFill/>
          </a:ln>
        </p:spPr>
      </p:pic>
      <p:pic>
        <p:nvPicPr>
          <p:cNvPr id="171" name="Imagem 34"/>
          <p:cNvPicPr/>
          <p:nvPr/>
        </p:nvPicPr>
        <p:blipFill>
          <a:blip r:embed="rId3"/>
          <a:stretch/>
        </p:blipFill>
        <p:spPr>
          <a:xfrm>
            <a:off x="0" y="2492280"/>
            <a:ext cx="7065000" cy="1830240"/>
          </a:xfrm>
          <a:prstGeom prst="rect">
            <a:avLst/>
          </a:prstGeom>
          <a:ln w="0">
            <a:noFill/>
          </a:ln>
        </p:spPr>
      </p:pic>
      <p:pic>
        <p:nvPicPr>
          <p:cNvPr id="172" name="Imagem 35"/>
          <p:cNvPicPr/>
          <p:nvPr/>
        </p:nvPicPr>
        <p:blipFill>
          <a:blip r:embed="rId4"/>
          <a:stretch/>
        </p:blipFill>
        <p:spPr>
          <a:xfrm>
            <a:off x="3155040" y="3925080"/>
            <a:ext cx="5988240" cy="1227240"/>
          </a:xfrm>
          <a:prstGeom prst="rect">
            <a:avLst/>
          </a:prstGeom>
          <a:ln w="0">
            <a:noFill/>
          </a:ln>
        </p:spPr>
      </p:pic>
      <p:pic>
        <p:nvPicPr>
          <p:cNvPr id="173" name="Imagem 36"/>
          <p:cNvPicPr/>
          <p:nvPr/>
        </p:nvPicPr>
        <p:blipFill>
          <a:blip r:embed="rId5"/>
          <a:stretch/>
        </p:blipFill>
        <p:spPr>
          <a:xfrm>
            <a:off x="6121440" y="1564200"/>
            <a:ext cx="4031280" cy="329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ítulo 28"/>
          <p:cNvSpPr/>
          <p:nvPr/>
        </p:nvSpPr>
        <p:spPr>
          <a:xfrm>
            <a:off x="291960" y="176040"/>
            <a:ext cx="558900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aixaDeTexto 32"/>
          <p:cNvSpPr/>
          <p:nvPr/>
        </p:nvSpPr>
        <p:spPr>
          <a:xfrm rot="7200">
            <a:off x="294480" y="969120"/>
            <a:ext cx="528768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Exercício 3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Faça o commit do exercicio 02,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Desfaça todas as alterações do exercicio 02 voltando assim a versão inicial da aula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38"/>
          <p:cNvPicPr/>
          <p:nvPr/>
        </p:nvPicPr>
        <p:blipFill>
          <a:blip r:embed="rId2"/>
          <a:stretch/>
        </p:blipFill>
        <p:spPr>
          <a:xfrm>
            <a:off x="3600000" y="1980000"/>
            <a:ext cx="4318920" cy="3258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 2"/>
          <p:cNvPicPr/>
          <p:nvPr/>
        </p:nvPicPr>
        <p:blipFill>
          <a:blip r:embed="rId2"/>
          <a:stretch/>
        </p:blipFill>
        <p:spPr>
          <a:xfrm>
            <a:off x="216720" y="1352880"/>
            <a:ext cx="6925320" cy="3714840"/>
          </a:xfrm>
          <a:prstGeom prst="rect">
            <a:avLst/>
          </a:prstGeom>
          <a:ln w="0">
            <a:noFill/>
          </a:ln>
        </p:spPr>
      </p:pic>
      <p:pic>
        <p:nvPicPr>
          <p:cNvPr id="178" name="Imagem 4"/>
          <p:cNvPicPr/>
          <p:nvPr/>
        </p:nvPicPr>
        <p:blipFill>
          <a:blip r:embed="rId3"/>
          <a:stretch/>
        </p:blipFill>
        <p:spPr>
          <a:xfrm>
            <a:off x="597600" y="365760"/>
            <a:ext cx="6544080" cy="76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aixaDeTexto 13"/>
          <p:cNvSpPr/>
          <p:nvPr/>
        </p:nvSpPr>
        <p:spPr>
          <a:xfrm rot="7200">
            <a:off x="285480" y="1148760"/>
            <a:ext cx="7241760" cy="446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Controle de Versão?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Sistema que registra alterações em arquivos ao longo do tempo, permitindo recuperar versões específicas.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usar?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Rastrear histórico de mudanças.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Trabalhar em equipe sem sobrescrever códigos.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Reverter erros facilmente.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Testar novas ideias sem risco.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agem 19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  <p:sp>
        <p:nvSpPr>
          <p:cNvPr id="135" name="Título 9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Controle de Versão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ítulo 11"/>
          <p:cNvSpPr/>
          <p:nvPr/>
        </p:nvSpPr>
        <p:spPr>
          <a:xfrm>
            <a:off x="291960" y="176040"/>
            <a:ext cx="558900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aixaDeTexto 8"/>
          <p:cNvSpPr/>
          <p:nvPr/>
        </p:nvSpPr>
        <p:spPr>
          <a:xfrm rot="7200">
            <a:off x="286920" y="1603080"/>
            <a:ext cx="528768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Exercício João - Lista de Tarefas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 sistema onde: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 digita tarefas em um input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Botão adiciona à lista não ordenada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Cada item tenha botão para remover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Input seja limpo após adição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Imagem 1"/>
          <p:cNvPicPr/>
          <p:nvPr/>
        </p:nvPicPr>
        <p:blipFill>
          <a:blip r:embed="rId2"/>
          <a:stretch/>
        </p:blipFill>
        <p:spPr>
          <a:xfrm rot="5400000">
            <a:off x="7656480" y="19440"/>
            <a:ext cx="2975400" cy="3199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ítulo 2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aixaDeTexto 2"/>
          <p:cNvSpPr/>
          <p:nvPr/>
        </p:nvSpPr>
        <p:spPr>
          <a:xfrm rot="7200">
            <a:off x="290520" y="1151280"/>
            <a:ext cx="6189840" cy="9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ítulo 13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aixaDeTexto 16"/>
          <p:cNvSpPr/>
          <p:nvPr/>
        </p:nvSpPr>
        <p:spPr>
          <a:xfrm rot="7200">
            <a:off x="285480" y="1148760"/>
            <a:ext cx="7241760" cy="446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Ferramenta de código aberto criada por Linus Torvalds (2005) para gerenciar versões de projetos.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Características: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Descentralizado: Cada cópia do projeto é um repositório completo.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Rápido e eficiente: Opera localmente (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sem internet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Seguro: Protege integridade dos dados com hashes (SHA-1).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Imagem 22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ítulo 20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aixaDeTexto 23"/>
          <p:cNvSpPr/>
          <p:nvPr/>
        </p:nvSpPr>
        <p:spPr>
          <a:xfrm rot="7200">
            <a:off x="185760" y="727560"/>
            <a:ext cx="7241760" cy="572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Conceitos Fundamentais do Git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Repositório (Repo)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Diretório onde o Git 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monitora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alterações.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Inicializar: 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git init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(cria um repositório novo).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Clonar: git clone [URL] (copia um repositório remoto).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Commit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Snapshot das mudanças em um momento específico.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Fluxo: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git add [arquivo]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→ prepara mudanças (Staging Area).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git commit -m "mensagem"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→ registra no histórico.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Regra de Ouro: Commits atômicos (uma mudança por commit).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Imagem 27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ítulo 25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aixaDeTexto 27"/>
          <p:cNvSpPr/>
          <p:nvPr/>
        </p:nvSpPr>
        <p:spPr>
          <a:xfrm rot="7200">
            <a:off x="186480" y="727560"/>
            <a:ext cx="7241760" cy="50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Conceitos Fundamentais do Git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Branch (Ramificação)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Linha independente de desenvolvimento.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Padrão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Branch main/master (versão estável).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Criar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git branch [nome] ou git checkout -b [nome].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Unir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git merge [branch] (integra mudanças).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Merge e Conflitos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Merge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Combina branches.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Conflito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Ocorre quando branches alteram o mesmo código.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Resolução manual: Editar arquivos marcados pelo Git.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HEAD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Referência para o commit ou branch atual.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Imagem 3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ítulo 26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aixaDeTexto 28"/>
          <p:cNvSpPr/>
          <p:nvPr/>
        </p:nvSpPr>
        <p:spPr>
          <a:xfrm rot="7200">
            <a:off x="492120" y="547560"/>
            <a:ext cx="7241760" cy="540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Boas Práticas para Iniciantes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Commits claros: Mensagens descritivas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(ex.: "Corrige erro de login").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Branch por feature: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branches para tarefas específicas.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Sincronize frequentemente: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git pull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antes de trabalhar.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Evite arquivos desnecessários: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Use 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.gitignore.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Imagem 32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ítulo 14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GITHIB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aixaDeTexto 3"/>
          <p:cNvSpPr/>
          <p:nvPr/>
        </p:nvSpPr>
        <p:spPr>
          <a:xfrm rot="7200">
            <a:off x="288000" y="1148760"/>
            <a:ext cx="7241760" cy="257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GITHUB?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Imagem 5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ítulo 16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GITHIB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aixaDeTexto 4"/>
          <p:cNvSpPr/>
          <p:nvPr/>
        </p:nvSpPr>
        <p:spPr>
          <a:xfrm rot="7200">
            <a:off x="286920" y="1148760"/>
            <a:ext cx="7241760" cy="32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GITHUB?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Plataforma de Hospedagem e Colaboração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Serviço online para armazenar repositórios Git em nuvem.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Imagem 6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ítulo 15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GITHIB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aixaDeTexto 5"/>
          <p:cNvSpPr/>
          <p:nvPr/>
        </p:nvSpPr>
        <p:spPr>
          <a:xfrm rot="7200">
            <a:off x="285480" y="1148760"/>
            <a:ext cx="7241760" cy="446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GITHUB?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Plataforma de Hospedagem e Colaboração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Serviço online para armazenar repositórios Git em nuvem.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Funcionalidades-chave: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Hospedagem remota de repositórios.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Interface visual para gerenciar projetos.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Ferramentas para colaboração (Issues, Pull Requests, Actions).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Comunidade open-source (fork, stars, contribuições).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Imagem 7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3341</TotalTime>
  <Words>759</Words>
  <Application>Microsoft Office PowerPoint</Application>
  <PresentationFormat>Apresentação na tela (16:9)</PresentationFormat>
  <Paragraphs>164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Yearly Planner by Slidesgo</vt:lpstr>
      <vt:lpstr>Técnico em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44</cp:revision>
  <dcterms:modified xsi:type="dcterms:W3CDTF">2025-03-13T01:16:46Z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27</vt:i4>
  </property>
</Properties>
</file>