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5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26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1B03EF4-3A11-4215-AD7B-17D036E9119A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1912" cy="360680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560" cy="420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10"/>
          </p:nvPr>
        </p:nvSpPr>
        <p:spPr>
          <a:xfrm>
            <a:off x="4281480" y="10155240"/>
            <a:ext cx="3274920" cy="53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D80CCE2-BF93-45C1-BE64-BEBFA97B4640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B9CB67D-11C8-486C-9210-E33EC08E7B1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0F00F-3E21-4F77-83F9-3CBCBF3B1DF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95706D-F27A-4FAC-98B4-8373A6126FD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9F2F49-2948-4C63-89A5-EA774C06724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BF1027-70A9-4E1F-839D-00DC6EDA755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464E977-F404-43E9-8568-79AE734202E1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51E50D0-50BB-4437-AE60-50769D460CC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351E1E-A8B4-4ADF-811A-3A41EAB0DF3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42E1ED1-8D58-4D89-BE84-42C5C975209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A484D82-9357-4FCF-953F-1996EB3FFB7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20D0AA-D3B4-4A8A-871C-370AFE0FD9C3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C2B6F8-777D-4BDF-9EF3-293D34382F57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8DC01ED-58CE-499E-AF26-39310C57DB3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3B6E1A-2E1D-46BF-8E88-E2AD1963904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A90575C-BFD1-4284-BC7F-5F53EEC2402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EE5FAAE-EA6F-42F1-A6E2-2F1172AAEEA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0A3E109-6712-431C-9537-95E512F6F26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555ED38-F224-40FC-8B3E-026913569BC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45154C0-1F52-4215-A254-8C0EAA308B8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9CB2C9-167A-4B37-B19D-B4C37E80EF5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09D3BBE-AAFB-4DCE-A511-030E69C3B35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7D4056E-F3C6-4B14-9467-F7679B632F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25EA05A-4C42-43F0-9A9C-EA8B815E7F98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F6B473-2839-41F5-B1CE-41F033D51E1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8680" cy="1207440"/>
          </a:xfrm>
          <a:custGeom>
            <a:avLst/>
            <a:gdLst>
              <a:gd name="textAreaLeft" fmla="*/ 0 w 1408680"/>
              <a:gd name="textAreaRight" fmla="*/ 1411560 w 1408680"/>
              <a:gd name="textAreaTop" fmla="*/ 0 h 1207440"/>
              <a:gd name="textAreaBottom" fmla="*/ 1210320 h 120744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EE4D8073-281B-46FC-BC17-018FCF0C74AD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ft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E8EA9746-948C-4411-B148-449ECFABD605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3720" cy="17722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Técnico em Informática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367960" y="3956760"/>
            <a:ext cx="4890960" cy="9007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9" name="Google Shape;127;p1"/>
          <p:cNvCxnSpPr/>
          <p:nvPr/>
        </p:nvCxnSpPr>
        <p:spPr>
          <a:xfrm>
            <a:off x="1988280" y="-968400"/>
            <a:ext cx="2880" cy="158220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130" name="Google Shape;129;p 2"/>
          <p:cNvSpPr/>
          <p:nvPr/>
        </p:nvSpPr>
        <p:spPr>
          <a:xfrm>
            <a:off x="1080000" y="1597320"/>
            <a:ext cx="4855680" cy="34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aixaDeTexto 38"/>
          <p:cNvSpPr/>
          <p:nvPr/>
        </p:nvSpPr>
        <p:spPr>
          <a:xfrm>
            <a:off x="313200" y="4147200"/>
            <a:ext cx="769248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Pessoal adiantar a criação conta no GITHUB !!!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(quem ainda não tem)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Retângulo 84"/>
          <p:cNvSpPr/>
          <p:nvPr/>
        </p:nvSpPr>
        <p:spPr>
          <a:xfrm>
            <a:off x="738720" y="2231280"/>
            <a:ext cx="564696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Debugging é ser detetive num crime que você mesmo cometeu. Respire, analise e aprenda com o erro!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Por que os programadores preferem o modo escuro? Porque a luz atrai bugs!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Existem 10 tipos de pessoas no mundo: as que entendem binário e as que não entendem.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8778AA-0C80-575D-1883-52E75FAFF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971" y="-21600"/>
            <a:ext cx="4222938" cy="18369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ítulo 30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Imagem 40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70" name="CaixaDeTexto 19"/>
          <p:cNvSpPr/>
          <p:nvPr/>
        </p:nvSpPr>
        <p:spPr>
          <a:xfrm>
            <a:off x="291960" y="1113480"/>
            <a:ext cx="769284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JavaScript: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Back-END?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ítulo 8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Imagem 4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73" name="CaixaDeTexto 20"/>
          <p:cNvSpPr/>
          <p:nvPr/>
        </p:nvSpPr>
        <p:spPr>
          <a:xfrm>
            <a:off x="291960" y="1113480"/>
            <a:ext cx="769284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Quiz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Analisando função formataTempo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Back-END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Entendendo abertura de arquivo x liveserver x py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 framework?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ítulo 10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Imagem 42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76" name="CaixaDeTexto 21"/>
          <p:cNvSpPr/>
          <p:nvPr/>
        </p:nvSpPr>
        <p:spPr>
          <a:xfrm>
            <a:off x="291960" y="1113480"/>
            <a:ext cx="7692840" cy="450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O que é um Framework?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Conjunto de ferramentas e bibliotecas para acelerar o desenvolvimento.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Framework ≠ Biblioteca: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Biblioteca: Você chama funções específicas.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Framework: Define a estrutura do seu projeto.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Exemplos em Python: Django (full-stack), Flask (microframework).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ítulo 18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Imagem 44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79" name="CaixaDeTexto 24"/>
          <p:cNvSpPr/>
          <p:nvPr/>
        </p:nvSpPr>
        <p:spPr>
          <a:xfrm>
            <a:off x="291960" y="1113480"/>
            <a:ext cx="769284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Vantagens?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Reduz código repetitivo.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Oferece segurança integrada (ex: proteção contra SQL injection).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Facilita escalabilidade e manutenção.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Comunidade e documentação robustas.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ítulo 19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Imagem 4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82" name="CaixaDeTexto 25"/>
          <p:cNvSpPr/>
          <p:nvPr/>
        </p:nvSpPr>
        <p:spPr>
          <a:xfrm>
            <a:off x="291960" y="1113480"/>
            <a:ext cx="7692840" cy="450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Introdução ao Flask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Microframework: Leve e flexível.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principais: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Jinja2 (templates HTML).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Werkzeug (ferramentas de servidor).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Quando usar?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Protótipos rápidos.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APIs RESTful.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Aplicações pequenas a médias.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ítulo 21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Imagem 46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85" name="CaixaDeTexto 31"/>
          <p:cNvSpPr/>
          <p:nvPr/>
        </p:nvSpPr>
        <p:spPr>
          <a:xfrm>
            <a:off x="291960" y="1113480"/>
            <a:ext cx="7692840" cy="29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Básica de um Projeto Flask: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app.py: Ponto de entrada da aplicação.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Imagem 185"/>
          <p:cNvPicPr/>
          <p:nvPr/>
        </p:nvPicPr>
        <p:blipFill>
          <a:blip r:embed="rId3"/>
          <a:stretch/>
        </p:blipFill>
        <p:spPr>
          <a:xfrm>
            <a:off x="720000" y="2410200"/>
            <a:ext cx="2637000" cy="118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ítulo 31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Imagem 4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89" name="CaixaDeTexto 33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Imagem 189"/>
          <p:cNvPicPr/>
          <p:nvPr/>
        </p:nvPicPr>
        <p:blipFill>
          <a:blip r:embed="rId3"/>
          <a:stretch/>
        </p:blipFill>
        <p:spPr>
          <a:xfrm>
            <a:off x="44280" y="1050120"/>
            <a:ext cx="7875000" cy="3989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ítulo 32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Imagem 4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93" name="CaixaDeTexto 34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Imagem 193"/>
          <p:cNvPicPr/>
          <p:nvPr/>
        </p:nvPicPr>
        <p:blipFill>
          <a:blip r:embed="rId3"/>
          <a:stretch/>
        </p:blipFill>
        <p:spPr>
          <a:xfrm>
            <a:off x="180000" y="1136880"/>
            <a:ext cx="7703640" cy="330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ítulo 4"/>
          <p:cNvSpPr/>
          <p:nvPr/>
        </p:nvSpPr>
        <p:spPr>
          <a:xfrm>
            <a:off x="291960" y="189000"/>
            <a:ext cx="7480800" cy="90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2060"/>
                </a:solidFill>
                <a:latin typeface="Overpass"/>
                <a:ea typeface="Overpass"/>
              </a:rPr>
              <a:t>Ativ 01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aixaDeTexto 6"/>
          <p:cNvSpPr/>
          <p:nvPr/>
        </p:nvSpPr>
        <p:spPr>
          <a:xfrm rot="7200">
            <a:off x="289440" y="1290240"/>
            <a:ext cx="582876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aixaDeTexto 7"/>
          <p:cNvSpPr/>
          <p:nvPr/>
        </p:nvSpPr>
        <p:spPr>
          <a:xfrm rot="7200">
            <a:off x="179640" y="1258200"/>
            <a:ext cx="7365240" cy="260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Converta as aplicações das aulas anteriores: “Lista de tarefas” e “Cadastro de clientes” para o </a:t>
            </a:r>
            <a:r>
              <a:rPr lang="pt-BR" sz="16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Flask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Não esqueça de criar uma página principal com o índice das aplicações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Faça a temática para o dia de São Patricio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Entregar no github criando PR no https://github.com/NaturalCoder/TI96 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Pasta Entregas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Imagem 8"/>
          <p:cNvPicPr/>
          <p:nvPr/>
        </p:nvPicPr>
        <p:blipFill>
          <a:blip r:embed="rId2"/>
          <a:stretch/>
        </p:blipFill>
        <p:spPr>
          <a:xfrm rot="5400000">
            <a:off x="7657560" y="12960"/>
            <a:ext cx="2974680" cy="3198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ítulo 22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Imagem 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35" name="CaixaDeTexto 9"/>
          <p:cNvSpPr/>
          <p:nvPr/>
        </p:nvSpPr>
        <p:spPr>
          <a:xfrm>
            <a:off x="291960" y="1113480"/>
            <a:ext cx="769284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Front-end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(interface do usuário: HTML, CSS, JavaScript)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Servidor WEB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(lógica do servidor: Python, bancos de dados).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Banco de Dados **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Imagem 10"/>
          <p:cNvPicPr/>
          <p:nvPr/>
        </p:nvPicPr>
        <p:blipFill>
          <a:blip r:embed="rId3"/>
          <a:stretch/>
        </p:blipFill>
        <p:spPr>
          <a:xfrm>
            <a:off x="308160" y="3600000"/>
            <a:ext cx="950400" cy="1150560"/>
          </a:xfrm>
          <a:prstGeom prst="rect">
            <a:avLst/>
          </a:prstGeom>
          <a:ln w="0">
            <a:noFill/>
          </a:ln>
        </p:spPr>
      </p:pic>
      <p:pic>
        <p:nvPicPr>
          <p:cNvPr id="137" name="Imagem 12"/>
          <p:cNvPicPr/>
          <p:nvPr/>
        </p:nvPicPr>
        <p:blipFill>
          <a:blip r:embed="rId4"/>
          <a:stretch/>
        </p:blipFill>
        <p:spPr>
          <a:xfrm>
            <a:off x="2484000" y="3600000"/>
            <a:ext cx="1258560" cy="1284480"/>
          </a:xfrm>
          <a:prstGeom prst="rect">
            <a:avLst/>
          </a:prstGeom>
          <a:ln w="0">
            <a:noFill/>
          </a:ln>
        </p:spPr>
      </p:pic>
      <p:pic>
        <p:nvPicPr>
          <p:cNvPr id="138" name="Imagem 13"/>
          <p:cNvPicPr/>
          <p:nvPr/>
        </p:nvPicPr>
        <p:blipFill>
          <a:blip r:embed="rId5"/>
          <a:stretch/>
        </p:blipFill>
        <p:spPr>
          <a:xfrm>
            <a:off x="1296000" y="3960000"/>
            <a:ext cx="1217160" cy="493200"/>
          </a:xfrm>
          <a:prstGeom prst="rect">
            <a:avLst/>
          </a:prstGeom>
          <a:ln w="0">
            <a:noFill/>
          </a:ln>
        </p:spPr>
      </p:pic>
      <p:pic>
        <p:nvPicPr>
          <p:cNvPr id="139" name="Imagem 14"/>
          <p:cNvPicPr/>
          <p:nvPr/>
        </p:nvPicPr>
        <p:blipFill>
          <a:blip r:embed="rId6"/>
          <a:stretch/>
        </p:blipFill>
        <p:spPr>
          <a:xfrm>
            <a:off x="7236000" y="3498480"/>
            <a:ext cx="1407600" cy="1360080"/>
          </a:xfrm>
          <a:prstGeom prst="rect">
            <a:avLst/>
          </a:prstGeom>
          <a:ln w="0">
            <a:noFill/>
          </a:ln>
        </p:spPr>
      </p:pic>
      <p:pic>
        <p:nvPicPr>
          <p:cNvPr id="140" name="Imagem 15"/>
          <p:cNvPicPr/>
          <p:nvPr/>
        </p:nvPicPr>
        <p:blipFill>
          <a:blip r:embed="rId5"/>
          <a:stretch/>
        </p:blipFill>
        <p:spPr>
          <a:xfrm>
            <a:off x="3744000" y="3960000"/>
            <a:ext cx="1217160" cy="493200"/>
          </a:xfrm>
          <a:prstGeom prst="rect">
            <a:avLst/>
          </a:prstGeom>
          <a:ln w="0">
            <a:noFill/>
          </a:ln>
        </p:spPr>
      </p:pic>
      <p:pic>
        <p:nvPicPr>
          <p:cNvPr id="141" name="Imagem 16"/>
          <p:cNvPicPr/>
          <p:nvPr/>
        </p:nvPicPr>
        <p:blipFill>
          <a:blip r:embed="rId4"/>
          <a:stretch/>
        </p:blipFill>
        <p:spPr>
          <a:xfrm>
            <a:off x="5040000" y="3600000"/>
            <a:ext cx="1258560" cy="1284480"/>
          </a:xfrm>
          <a:prstGeom prst="rect">
            <a:avLst/>
          </a:prstGeom>
          <a:ln w="0">
            <a:noFill/>
          </a:ln>
        </p:spPr>
      </p:pic>
      <p:pic>
        <p:nvPicPr>
          <p:cNvPr id="142" name="Imagem 17"/>
          <p:cNvPicPr/>
          <p:nvPr/>
        </p:nvPicPr>
        <p:blipFill>
          <a:blip r:embed="rId5"/>
          <a:stretch/>
        </p:blipFill>
        <p:spPr>
          <a:xfrm>
            <a:off x="6300000" y="3960000"/>
            <a:ext cx="1217160" cy="493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ítulo 23"/>
          <p:cNvSpPr/>
          <p:nvPr/>
        </p:nvSpPr>
        <p:spPr>
          <a:xfrm>
            <a:off x="291960" y="176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aixaDeTexto 26"/>
          <p:cNvSpPr/>
          <p:nvPr/>
        </p:nvSpPr>
        <p:spPr>
          <a:xfrm rot="7200">
            <a:off x="294120" y="969120"/>
            <a:ext cx="528696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Exercício 1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Inicialize um repositório vazio na sua pasta de trabalho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Adicione seus arquivos originais do exercicio ao lado e faça o commit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Imagem 30"/>
          <p:cNvPicPr/>
          <p:nvPr/>
        </p:nvPicPr>
        <p:blipFill>
          <a:blip r:embed="rId2"/>
          <a:stretch/>
        </p:blipFill>
        <p:spPr>
          <a:xfrm>
            <a:off x="5401080" y="161640"/>
            <a:ext cx="4318200" cy="32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ítulo 27"/>
          <p:cNvSpPr/>
          <p:nvPr/>
        </p:nvSpPr>
        <p:spPr>
          <a:xfrm>
            <a:off x="291960" y="189000"/>
            <a:ext cx="7480800" cy="90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2060"/>
                </a:solidFill>
                <a:latin typeface="Overpass"/>
                <a:ea typeface="Overpass"/>
              </a:rPr>
              <a:t>02 - JS ifelse + input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aixaDeTexto 29"/>
          <p:cNvSpPr/>
          <p:nvPr/>
        </p:nvSpPr>
        <p:spPr>
          <a:xfrm rot="7200">
            <a:off x="289440" y="1290240"/>
            <a:ext cx="582876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aixaDeTexto 30"/>
          <p:cNvSpPr/>
          <p:nvPr/>
        </p:nvSpPr>
        <p:spPr>
          <a:xfrm rot="7200">
            <a:off x="180000" y="1265400"/>
            <a:ext cx="6188760" cy="176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Complete a validação do formulário do exercício da aula passada, sendo que, utilize o atributo placeholder para informar erros, utilize uma classe erro para sinalizar e obj</a:t>
            </a:r>
            <a:r>
              <a:rPr lang="pt-BR" sz="16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.classList.remove(“erro”);</a:t>
            </a: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 para remover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Imagem 33"/>
          <p:cNvPicPr/>
          <p:nvPr/>
        </p:nvPicPr>
        <p:blipFill>
          <a:blip r:embed="rId2"/>
          <a:stretch/>
        </p:blipFill>
        <p:spPr>
          <a:xfrm rot="5400000">
            <a:off x="7657560" y="12960"/>
            <a:ext cx="2974680" cy="3198600"/>
          </a:xfrm>
          <a:prstGeom prst="rect">
            <a:avLst/>
          </a:prstGeom>
          <a:ln w="0">
            <a:noFill/>
          </a:ln>
        </p:spPr>
      </p:pic>
      <p:pic>
        <p:nvPicPr>
          <p:cNvPr id="206" name="Imagem 34"/>
          <p:cNvPicPr/>
          <p:nvPr/>
        </p:nvPicPr>
        <p:blipFill>
          <a:blip r:embed="rId3"/>
          <a:stretch/>
        </p:blipFill>
        <p:spPr>
          <a:xfrm>
            <a:off x="0" y="2492280"/>
            <a:ext cx="7064280" cy="1829520"/>
          </a:xfrm>
          <a:prstGeom prst="rect">
            <a:avLst/>
          </a:prstGeom>
          <a:ln w="0">
            <a:noFill/>
          </a:ln>
        </p:spPr>
      </p:pic>
      <p:pic>
        <p:nvPicPr>
          <p:cNvPr id="207" name="Imagem 35"/>
          <p:cNvPicPr/>
          <p:nvPr/>
        </p:nvPicPr>
        <p:blipFill>
          <a:blip r:embed="rId4"/>
          <a:stretch/>
        </p:blipFill>
        <p:spPr>
          <a:xfrm>
            <a:off x="3155040" y="3925080"/>
            <a:ext cx="5987520" cy="1226520"/>
          </a:xfrm>
          <a:prstGeom prst="rect">
            <a:avLst/>
          </a:prstGeom>
          <a:ln w="0">
            <a:noFill/>
          </a:ln>
        </p:spPr>
      </p:pic>
      <p:pic>
        <p:nvPicPr>
          <p:cNvPr id="208" name="Imagem 36"/>
          <p:cNvPicPr/>
          <p:nvPr/>
        </p:nvPicPr>
        <p:blipFill>
          <a:blip r:embed="rId5"/>
          <a:stretch/>
        </p:blipFill>
        <p:spPr>
          <a:xfrm>
            <a:off x="6121440" y="1564200"/>
            <a:ext cx="4030560" cy="3295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ítulo 28"/>
          <p:cNvSpPr/>
          <p:nvPr/>
        </p:nvSpPr>
        <p:spPr>
          <a:xfrm>
            <a:off x="291960" y="176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aixaDeTexto 32"/>
          <p:cNvSpPr/>
          <p:nvPr/>
        </p:nvSpPr>
        <p:spPr>
          <a:xfrm rot="7200">
            <a:off x="294480" y="969120"/>
            <a:ext cx="528696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Exercício 3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Faça o commit do exercicio 02,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Desfaça todas as alterações do exercicio 02 voltando assim a versão inicial da aula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Imagem 38"/>
          <p:cNvPicPr/>
          <p:nvPr/>
        </p:nvPicPr>
        <p:blipFill>
          <a:blip r:embed="rId2"/>
          <a:stretch/>
        </p:blipFill>
        <p:spPr>
          <a:xfrm>
            <a:off x="3600000" y="1980000"/>
            <a:ext cx="4318200" cy="325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agem 2"/>
          <p:cNvPicPr/>
          <p:nvPr/>
        </p:nvPicPr>
        <p:blipFill>
          <a:blip r:embed="rId2"/>
          <a:stretch/>
        </p:blipFill>
        <p:spPr>
          <a:xfrm>
            <a:off x="216720" y="1352880"/>
            <a:ext cx="6924600" cy="3714120"/>
          </a:xfrm>
          <a:prstGeom prst="rect">
            <a:avLst/>
          </a:prstGeom>
          <a:ln w="0">
            <a:noFill/>
          </a:ln>
        </p:spPr>
      </p:pic>
      <p:pic>
        <p:nvPicPr>
          <p:cNvPr id="213" name="Imagem 4"/>
          <p:cNvPicPr/>
          <p:nvPr/>
        </p:nvPicPr>
        <p:blipFill>
          <a:blip r:embed="rId3"/>
          <a:stretch/>
        </p:blipFill>
        <p:spPr>
          <a:xfrm>
            <a:off x="597600" y="365760"/>
            <a:ext cx="6543360" cy="761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ítulo 11"/>
          <p:cNvSpPr/>
          <p:nvPr/>
        </p:nvSpPr>
        <p:spPr>
          <a:xfrm>
            <a:off x="291960" y="176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aixaDeTexto 8"/>
          <p:cNvSpPr/>
          <p:nvPr/>
        </p:nvSpPr>
        <p:spPr>
          <a:xfrm rot="7200">
            <a:off x="286920" y="1603080"/>
            <a:ext cx="528696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Exercício João - Lista de Tarefas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um sistema onde: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 digita tarefas em um input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Botão adiciona à lista não ordenada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Cada item tenha botão para remover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Input seja limpo após adição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Imagem 1"/>
          <p:cNvPicPr/>
          <p:nvPr/>
        </p:nvPicPr>
        <p:blipFill>
          <a:blip r:embed="rId2"/>
          <a:stretch/>
        </p:blipFill>
        <p:spPr>
          <a:xfrm rot="5400000">
            <a:off x="7657200" y="18720"/>
            <a:ext cx="2974680" cy="3198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ítulo 17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Imagem 1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45" name="CaixaDeTexto 10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Arquitetura Web Básica?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Cliente (navegador) faz requisições.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Servidor processa e retorna respostas (HTTP).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Imagem 20"/>
          <p:cNvPicPr/>
          <p:nvPr/>
        </p:nvPicPr>
        <p:blipFill>
          <a:blip r:embed="rId3"/>
          <a:stretch/>
        </p:blipFill>
        <p:spPr>
          <a:xfrm>
            <a:off x="1891440" y="2340000"/>
            <a:ext cx="5847120" cy="2518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ítulo 2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aixaDeTexto 2"/>
          <p:cNvSpPr/>
          <p:nvPr/>
        </p:nvSpPr>
        <p:spPr>
          <a:xfrm rot="7200">
            <a:off x="290520" y="1151280"/>
            <a:ext cx="6189120" cy="92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Favor salvar o conteúdo de hoje pois vamos utilizar.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1" name="Imagem 11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3440" cy="3604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ítulo 24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Imagem 2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49" name="CaixaDeTexto 11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Navegador WEB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ítulo 1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Imagem 23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52" name="CaixaDeTexto 12"/>
          <p:cNvSpPr/>
          <p:nvPr/>
        </p:nvSpPr>
        <p:spPr>
          <a:xfrm>
            <a:off x="291960" y="1113480"/>
            <a:ext cx="7692840" cy="29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Imagem 24"/>
          <p:cNvPicPr/>
          <p:nvPr/>
        </p:nvPicPr>
        <p:blipFill>
          <a:blip r:embed="rId3"/>
          <a:stretch/>
        </p:blipFill>
        <p:spPr>
          <a:xfrm>
            <a:off x="4129920" y="1171800"/>
            <a:ext cx="3788640" cy="626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ítulo 5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Imagem 2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56" name="CaixaDeTexto 14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CSS?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ítulo 6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Imagem 26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59" name="CaixaDeTexto 15"/>
          <p:cNvSpPr/>
          <p:nvPr/>
        </p:nvSpPr>
        <p:spPr>
          <a:xfrm>
            <a:off x="291960" y="1113480"/>
            <a:ext cx="769284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Imagem 28"/>
          <p:cNvPicPr/>
          <p:nvPr/>
        </p:nvPicPr>
        <p:blipFill>
          <a:blip r:embed="rId3"/>
          <a:stretch/>
        </p:blipFill>
        <p:spPr>
          <a:xfrm>
            <a:off x="859680" y="3043800"/>
            <a:ext cx="4178880" cy="131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ítulo 29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Imagem 2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63" name="CaixaDeTexto 17"/>
          <p:cNvSpPr/>
          <p:nvPr/>
        </p:nvSpPr>
        <p:spPr>
          <a:xfrm>
            <a:off x="291960" y="1113480"/>
            <a:ext cx="769284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JavaScript?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ítulo 7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Imagem 3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66" name="CaixaDeTexto 18"/>
          <p:cNvSpPr/>
          <p:nvPr/>
        </p:nvSpPr>
        <p:spPr>
          <a:xfrm>
            <a:off x="291960" y="1113480"/>
            <a:ext cx="7692840" cy="38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JavaScript: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Imagem 39"/>
          <p:cNvPicPr/>
          <p:nvPr/>
        </p:nvPicPr>
        <p:blipFill>
          <a:blip r:embed="rId3"/>
          <a:stretch/>
        </p:blipFill>
        <p:spPr>
          <a:xfrm>
            <a:off x="2340000" y="3384000"/>
            <a:ext cx="9142200" cy="1796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3601</TotalTime>
  <Words>742</Words>
  <Application>Microsoft Office PowerPoint</Application>
  <PresentationFormat>Apresentação na tela (16:9)</PresentationFormat>
  <Paragraphs>196</Paragraphs>
  <Slides>30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30</vt:i4>
      </vt:variant>
    </vt:vector>
  </HeadingPairs>
  <TitlesOfParts>
    <vt:vector size="40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Yearly Planner by Slidesgo</vt:lpstr>
      <vt:lpstr>Técnico em Informática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47</cp:revision>
  <dcterms:modified xsi:type="dcterms:W3CDTF">2025-03-18T01:34:08Z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21</vt:i4>
  </property>
</Properties>
</file>