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C84E4B9-0222-40CC-8DD4-ED61917BE977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09440" cy="360432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4760" cy="420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3120" cy="5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22B639-A80E-45A3-A4F2-AA537BE4D393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E2E578-0227-4D22-A3C8-E3972EF76D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627503-896E-4F5F-88A1-F809BB9732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722338-003A-4433-A535-ACD6F1FD5C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09C012-5FB0-4AA5-B0FF-9EF27C42F1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9B59D1-E18F-4064-B6AA-CAE2EBFC3A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D55757-6F97-4B9F-A89B-800B406F65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85E933-0DA8-4327-B893-17DC852C07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399FB5-7E0A-4A87-8E2C-5408D2026E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F1E00D-BE52-4384-8CB7-BB2C3FC550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456BCD-ACA3-4065-B4A0-848D668891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D3BF76-2D72-4545-B367-9D97FC315C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18D963-64AC-437E-BB06-D32446D9CB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0"/>
          <p:cNvSpPr/>
          <p:nvPr/>
        </p:nvSpPr>
        <p:spPr>
          <a:xfrm>
            <a:off x="7456680" y="1361520"/>
            <a:ext cx="1406880" cy="1205640"/>
          </a:xfrm>
          <a:custGeom>
            <a:avLst/>
            <a:gdLst>
              <a:gd name="textAreaLeft" fmla="*/ 0 w 1406880"/>
              <a:gd name="textAreaRight" fmla="*/ 1411560 w 1406880"/>
              <a:gd name="textAreaTop" fmla="*/ 0 h 1205640"/>
              <a:gd name="textAreaBottom" fmla="*/ 1210320 h 1205640"/>
            </a:gdLst>
            <a:ah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EEBB9A2-3477-490E-94F6-649C6D2E312E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1920" cy="1770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Técnico em Informática </a:t>
            </a:r>
            <a:r>
              <a:rPr b="1" lang="pt-BR" sz="2000" spc="-1" strike="noStrike">
                <a:solidFill>
                  <a:srgbClr val="ffde59"/>
                </a:solidFill>
                <a:latin typeface="Trebuchet MS"/>
                <a:ea typeface="Overpass"/>
              </a:rPr>
              <a:t>UC13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115960" y="4136760"/>
            <a:ext cx="488916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b="0" lang="pt-BR" sz="1200" spc="-1" strike="noStrike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b="0" lang="pt-BR" sz="1200" spc="-1" strike="noStrike" u="sng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27;p1"/>
          <p:cNvCxnSpPr/>
          <p:nvPr/>
        </p:nvCxnSpPr>
        <p:spPr>
          <a:xfrm>
            <a:off x="1988280" y="-968400"/>
            <a:ext cx="4680" cy="158400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9" name="Google Shape;129;p1"/>
          <p:cNvSpPr/>
          <p:nvPr/>
        </p:nvSpPr>
        <p:spPr>
          <a:xfrm>
            <a:off x="5220000" y="1118520"/>
            <a:ext cx="187056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AULA 12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29;p 2"/>
          <p:cNvSpPr/>
          <p:nvPr/>
        </p:nvSpPr>
        <p:spPr>
          <a:xfrm>
            <a:off x="1080000" y="1599480"/>
            <a:ext cx="485280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Comic Relief"/>
                <a:ea typeface="DejaVu Sans"/>
              </a:rPr>
              <a:t>Frase do dia: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tângulo 84"/>
          <p:cNvSpPr/>
          <p:nvPr/>
        </p:nvSpPr>
        <p:spPr>
          <a:xfrm>
            <a:off x="770040" y="2231280"/>
            <a:ext cx="5644800" cy="22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 debug da vida exige paciência: um breakpoint de cada vez, até a solução brilhar!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 está complicado, você está no caminho certo. Inovação nasce do caos controlado!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Programador cansado é igual código sem comentários: funciona, mas ninguém entende como!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ítulo 5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Imagem 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080" cy="3603960"/>
          </a:xfrm>
          <a:prstGeom prst="rect">
            <a:avLst/>
          </a:prstGeom>
          <a:ln w="0">
            <a:noFill/>
          </a:ln>
        </p:spPr>
      </p:pic>
      <p:sp>
        <p:nvSpPr>
          <p:cNvPr id="125" name="CaixaDeTexto 6"/>
          <p:cNvSpPr/>
          <p:nvPr/>
        </p:nvSpPr>
        <p:spPr>
          <a:xfrm>
            <a:off x="75960" y="1106640"/>
            <a:ext cx="7988040" cy="29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ç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õ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(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x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“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”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ó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ã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ó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ã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ó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,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ç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õ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ã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z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z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,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!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255960" y="3168000"/>
            <a:ext cx="7846920" cy="196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ítulo 41"/>
          <p:cNvSpPr/>
          <p:nvPr/>
        </p:nvSpPr>
        <p:spPr>
          <a:xfrm>
            <a:off x="291960" y="32040"/>
            <a:ext cx="558792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Imagem 24" descr=""/>
          <p:cNvPicPr/>
          <p:nvPr/>
        </p:nvPicPr>
        <p:blipFill>
          <a:blip r:embed="rId1"/>
          <a:stretch/>
        </p:blipFill>
        <p:spPr>
          <a:xfrm rot="5400000">
            <a:off x="7714080" y="-111600"/>
            <a:ext cx="2974320" cy="3198240"/>
          </a:xfrm>
          <a:prstGeom prst="rect">
            <a:avLst/>
          </a:prstGeom>
          <a:ln w="0">
            <a:noFill/>
          </a:ln>
        </p:spPr>
      </p:pic>
      <p:sp>
        <p:nvSpPr>
          <p:cNvPr id="129" name="CaixaDeTexto 24"/>
          <p:cNvSpPr/>
          <p:nvPr/>
        </p:nvSpPr>
        <p:spPr>
          <a:xfrm>
            <a:off x="180000" y="900000"/>
            <a:ext cx="7419960" cy="13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Ativ 01: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Siga a orientação do arquivo e complete a classe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ítulo 2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aixaDeTexto 2"/>
          <p:cNvSpPr/>
          <p:nvPr/>
        </p:nvSpPr>
        <p:spPr>
          <a:xfrm rot="7200">
            <a:off x="290520" y="1149480"/>
            <a:ext cx="61873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Imagem 1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071560" y="316800"/>
            <a:ext cx="2141640" cy="360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ítulo 25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m 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000" y="900000"/>
            <a:ext cx="2143080" cy="3603960"/>
          </a:xfrm>
          <a:prstGeom prst="rect">
            <a:avLst/>
          </a:prstGeom>
          <a:ln w="0">
            <a:noFill/>
          </a:ln>
        </p:spPr>
      </p:pic>
      <p:sp>
        <p:nvSpPr>
          <p:cNvPr id="94" name="CaixaDeTexto 1"/>
          <p:cNvSpPr/>
          <p:nvPr/>
        </p:nvSpPr>
        <p:spPr>
          <a:xfrm>
            <a:off x="291960" y="1090800"/>
            <a:ext cx="762660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Memória RAM 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 memória de acesso randômico (do inglês Random Access Memory, conhecido pela abreviatura RAM), também chamado de memória volátil de leitura e escrita, é uma memória temporária computacional de acesso rápido; ou seja, é um local de armazenamento de informações digitais usada pelo processador para armazenar informações temporariamente e que possui um acesso feito de forma aleatória e rápido. O termo acesso aleatório permite acessar qualquer informação armazenada em qualquer posição.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398640" y="-900000"/>
            <a:ext cx="2960280" cy="1931760"/>
          </a:xfrm>
          <a:prstGeom prst="rect">
            <a:avLst/>
          </a:prstGeom>
          <a:ln w="0">
            <a:noFill/>
          </a:ln>
        </p:spPr>
      </p:pic>
      <p:sp>
        <p:nvSpPr>
          <p:cNvPr id="96" name=""/>
          <p:cNvSpPr/>
          <p:nvPr/>
        </p:nvSpPr>
        <p:spPr>
          <a:xfrm flipH="1">
            <a:off x="4778640" y="9000"/>
            <a:ext cx="1620000" cy="351000"/>
          </a:xfrm>
          <a:prstGeom prst="line">
            <a:avLst/>
          </a:prstGeom>
          <a:ln w="0">
            <a:solidFill>
              <a:srgbClr val="069a2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" name=""/>
          <p:cNvSpPr/>
          <p:nvPr/>
        </p:nvSpPr>
        <p:spPr>
          <a:xfrm>
            <a:off x="4140000" y="360000"/>
            <a:ext cx="1618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0x01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0x02...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7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Imagem 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080" cy="3603960"/>
          </a:xfrm>
          <a:prstGeom prst="rect">
            <a:avLst/>
          </a:prstGeom>
          <a:ln w="0">
            <a:noFill/>
          </a:ln>
        </p:spPr>
      </p:pic>
      <p:sp>
        <p:nvSpPr>
          <p:cNvPr id="100" name="CaixaDeTexto 8"/>
          <p:cNvSpPr/>
          <p:nvPr/>
        </p:nvSpPr>
        <p:spPr>
          <a:xfrm>
            <a:off x="291960" y="1286640"/>
            <a:ext cx="636552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Variáveis?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são tipos de variáveis?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Inteiro (int)                   x = 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Ponto Flutuante ou Decimal (float)     x = 3.14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String (str)                    x = ”Python”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Boolean (bool)             x = True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List (list)                       x = [1, 2, 3]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Tuple                           x = (4, 5, 6)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Dictionary (dict)           x = { ‘nome’: ‘Maria’, idade: 25 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Set                               x = { 7,8,9 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ítulo 37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Imagem 1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080" cy="3603960"/>
          </a:xfrm>
          <a:prstGeom prst="rect">
            <a:avLst/>
          </a:prstGeom>
          <a:ln w="0">
            <a:noFill/>
          </a:ln>
        </p:spPr>
      </p:pic>
      <p:sp>
        <p:nvSpPr>
          <p:cNvPr id="103" name="CaixaDeTexto 20"/>
          <p:cNvSpPr/>
          <p:nvPr/>
        </p:nvSpPr>
        <p:spPr>
          <a:xfrm>
            <a:off x="291960" y="1286640"/>
            <a:ext cx="636552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Programação Orientada a Objeto.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 objeto?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Em Python, objeto é um conceito fundamental da programação orientada a objetos (POO). Um objeto é uma instância de uma classe e representa uma entidade concreta que possui: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Atributos (dados/características).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Métodos (ações/funções que o objeto pode realizar).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ítulo 39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Imagem 2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080" cy="3603960"/>
          </a:xfrm>
          <a:prstGeom prst="rect">
            <a:avLst/>
          </a:prstGeom>
          <a:ln w="0">
            <a:noFill/>
          </a:ln>
        </p:spPr>
      </p:pic>
      <p:sp>
        <p:nvSpPr>
          <p:cNvPr id="106" name="CaixaDeTexto 22"/>
          <p:cNvSpPr/>
          <p:nvPr/>
        </p:nvSpPr>
        <p:spPr>
          <a:xfrm>
            <a:off x="291960" y="1286640"/>
            <a:ext cx="636552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Reúso: Classes podem ser reaproveitadas para criar múltiplos objetos.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Abstração: Simplificam problemas complexos modelando entidades do mundo real.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ítulo 40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Imagem 23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080" cy="3603960"/>
          </a:xfrm>
          <a:prstGeom prst="rect">
            <a:avLst/>
          </a:prstGeom>
          <a:ln w="0">
            <a:noFill/>
          </a:ln>
        </p:spPr>
      </p:pic>
      <p:sp>
        <p:nvSpPr>
          <p:cNvPr id="109" name="CaixaDeTexto 23"/>
          <p:cNvSpPr/>
          <p:nvPr/>
        </p:nvSpPr>
        <p:spPr>
          <a:xfrm>
            <a:off x="291960" y="1286640"/>
            <a:ext cx="636552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Reúso: Classes podem ser reaproveitadas para criar múltiplos objetos.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Abstração: Simplificam problemas complexos modelando entidades do mundo real.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180000" y="1304280"/>
            <a:ext cx="7398360" cy="247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ítulo 1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Imagem 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080" cy="3603960"/>
          </a:xfrm>
          <a:prstGeom prst="rect">
            <a:avLst/>
          </a:prstGeom>
          <a:ln w="0">
            <a:noFill/>
          </a:ln>
        </p:spPr>
      </p:pic>
      <p:sp>
        <p:nvSpPr>
          <p:cNvPr id="113" name="CaixaDeTexto 3"/>
          <p:cNvSpPr/>
          <p:nvPr/>
        </p:nvSpPr>
        <p:spPr>
          <a:xfrm>
            <a:off x="291960" y="1286640"/>
            <a:ext cx="7628040" cy="22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Construtores em Python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Em Python, o construtor de uma classe é definido pelo método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especial 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__init__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(). Ele é executado automaticamente quando um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objeto é instanciado e serve para inicializar os atributos do objeto.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180000" y="3338640"/>
            <a:ext cx="8656560" cy="116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ítulo 3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Imagem 3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080" cy="3603960"/>
          </a:xfrm>
          <a:prstGeom prst="rect">
            <a:avLst/>
          </a:prstGeom>
          <a:ln w="0">
            <a:noFill/>
          </a:ln>
        </p:spPr>
      </p:pic>
      <p:sp>
        <p:nvSpPr>
          <p:cNvPr id="117" name="CaixaDeTexto 4"/>
          <p:cNvSpPr/>
          <p:nvPr/>
        </p:nvSpPr>
        <p:spPr>
          <a:xfrm>
            <a:off x="291960" y="1286640"/>
            <a:ext cx="762804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Parâmetros Opcionais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Parâmetros opcionais permitem que argumentos sejam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omitidos na instanciação, usando valores padrão. Úteis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para flexibilidade.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Para que o parametro seja opcional é necessario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declarar seu valor padrão ex 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idade = 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185400" y="3146400"/>
            <a:ext cx="8094600" cy="171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ítulo 4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Imagem 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080" cy="3603960"/>
          </a:xfrm>
          <a:prstGeom prst="rect">
            <a:avLst/>
          </a:prstGeom>
          <a:ln w="0">
            <a:noFill/>
          </a:ln>
        </p:spPr>
      </p:pic>
      <p:sp>
        <p:nvSpPr>
          <p:cNvPr id="121" name="CaixaDeTexto 5"/>
          <p:cNvSpPr/>
          <p:nvPr/>
        </p:nvSpPr>
        <p:spPr>
          <a:xfrm>
            <a:off x="291960" y="1286640"/>
            <a:ext cx="762804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Parâmetros Opcionais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Parâmetros opcionais permitem que argumentos sejam omitidos na instanciação, usando valores padrão. Úteis para flexibilidade.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Para que o parametro seja opcional é necessario declarar seu valor padrão ex 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idade = 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185400" y="3146400"/>
            <a:ext cx="8094600" cy="171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4049</TotalTime>
  <Application>LibreOffice/7.5.5.2$Linux_X86_64 LibreOffice_project/50$Build-2</Application>
  <AppVersion>15.0000</AppVersion>
  <Words>459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  <dc:description/>
  <dc:language>pt-BR</dc:language>
  <cp:lastModifiedBy/>
  <dcterms:modified xsi:type="dcterms:W3CDTF">2025-04-09T18:04:03Z</dcterms:modified>
  <cp:revision>56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9</vt:i4>
  </property>
</Properties>
</file>