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1B03EF4-3A11-4215-AD7B-17D036E9119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240" cy="36061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0CCE2-BF93-45C1-BE64-BEBFA97B464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CB67D-11C8-486C-9210-E33EC08E7B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10F00F-3E21-4F77-83F9-3CBCBF3B1D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5706D-F27A-4FAC-98B4-8373A6126F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F2F49-2948-4C63-89A5-EA774C067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BF1027-70A9-4E1F-839D-00DC6EDA75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4E977-F404-43E9-8568-79AE73420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E50D0-50BB-4437-AE60-50769D460C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351E1E-A8B4-4ADF-811A-3A41EAB0DF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2E1ED1-8D58-4D89-BE84-42C5C97520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484D82-9357-4FCF-953F-1996EB3FFB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20D0AA-D3B4-4A8A-871C-370AFE0FD9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C2B6F8-777D-4BDF-9EF3-293D34382F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C01ED-58CE-499E-AF26-39310C57D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3B6E1A-2E1D-46BF-8E88-E2AD196390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90575C-BFD1-4284-BC7F-5F53EEC240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E5FAAE-EA6F-42F1-A6E2-2F1172AAEE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A3E109-6712-431C-9537-95E512F6F2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55ED38-F224-40FC-8B3E-026913569B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5154C0-1F52-4215-A254-8C0EAA308B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9CB2C9-167A-4B37-B19D-B4C37E80E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9D3BBE-AAFB-4DCE-A511-030E69C3B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D4056E-F3C6-4B14-9467-F7679B632F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5EA05A-4C42-43F0-9A9C-EA8B815E7F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F6B473-2839-41F5-B1CE-41F033D51E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8680" cy="1207440"/>
          </a:xfrm>
          <a:custGeom>
            <a:avLst/>
            <a:gdLst>
              <a:gd name="textAreaLeft" fmla="*/ 0 w 1408680"/>
              <a:gd name="textAreaRight" fmla="*/ 1411560 w 1408680"/>
              <a:gd name="textAreaTop" fmla="*/ 0 h 1207440"/>
              <a:gd name="textAreaBottom" fmla="*/ 1210320 h 12074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E4D8073-281B-46FC-BC17-018FCF0C74A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8EA9746-948C-4411-B148-449ECFABD605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3720" cy="177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0960" cy="900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2880" cy="15822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5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24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38720" y="2231280"/>
            <a:ext cx="564696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é ser detetive num crime que você mesmo cometeu. Respire, analise e aprenda com o erro!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Existem 10 tipos de pessoas no mundo: as que entendem binário e as que não entendem.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3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4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9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ítulo 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4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3" name="CaixaDeTexto 20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Quiz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Analisando função formataTempo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Entendendo abertura de arquivo x liveserver x py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m 4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6" name="CaixaDeTexto 21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ítulo 1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4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9" name="CaixaDeTexto 24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Imagem 4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2" name="CaixaDeTexto 25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ítulo 2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4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5" name="CaixaDeTexto 31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720000" y="2410200"/>
            <a:ext cx="2637000" cy="11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4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9" name="CaixaDeTexto 33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4280" y="1050120"/>
            <a:ext cx="7875000" cy="39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3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4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3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3640" cy="330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ítulo 4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aixaDeTexto 6"/>
          <p:cNvSpPr/>
          <p:nvPr/>
        </p:nvSpPr>
        <p:spPr>
          <a:xfrm rot="7200">
            <a:off x="289440" y="1290240"/>
            <a:ext cx="582876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aixaDeTexto 7"/>
          <p:cNvSpPr/>
          <p:nvPr/>
        </p:nvSpPr>
        <p:spPr>
          <a:xfrm rot="7200">
            <a:off x="179640" y="1258200"/>
            <a:ext cx="7365240" cy="26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Converta a aplicação “Lista de tarefas” e “cadastro de clientes” das ultimas aulas para o Flask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Não esqueca de criar uma página principal com o indice das aplicações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Faça a tematica para o dia de São Patricio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Entregar no github criando PR no https://github.com/NaturalCoder/TI96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Pasta Entregas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Imagem 8" descr=""/>
          <p:cNvPicPr/>
          <p:nvPr/>
        </p:nvPicPr>
        <p:blipFill>
          <a:blip r:embed="rId1"/>
          <a:stretch/>
        </p:blipFill>
        <p:spPr>
          <a:xfrm rot="5400000">
            <a:off x="7657560" y="12960"/>
            <a:ext cx="2974680" cy="319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2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9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10" descr=""/>
          <p:cNvPicPr/>
          <p:nvPr/>
        </p:nvPicPr>
        <p:blipFill>
          <a:blip r:embed="rId2"/>
          <a:stretch/>
        </p:blipFill>
        <p:spPr>
          <a:xfrm>
            <a:off x="308160" y="3600000"/>
            <a:ext cx="950400" cy="115056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12" descr=""/>
          <p:cNvPicPr/>
          <p:nvPr/>
        </p:nvPicPr>
        <p:blipFill>
          <a:blip r:embed="rId3"/>
          <a:stretch/>
        </p:blipFill>
        <p:spPr>
          <a:xfrm>
            <a:off x="2484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13" descr=""/>
          <p:cNvPicPr/>
          <p:nvPr/>
        </p:nvPicPr>
        <p:blipFill>
          <a:blip r:embed="rId4"/>
          <a:stretch/>
        </p:blipFill>
        <p:spPr>
          <a:xfrm>
            <a:off x="1296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14" descr=""/>
          <p:cNvPicPr/>
          <p:nvPr/>
        </p:nvPicPr>
        <p:blipFill>
          <a:blip r:embed="rId5"/>
          <a:stretch/>
        </p:blipFill>
        <p:spPr>
          <a:xfrm>
            <a:off x="7236000" y="3498480"/>
            <a:ext cx="1407600" cy="136008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5" descr=""/>
          <p:cNvPicPr/>
          <p:nvPr/>
        </p:nvPicPr>
        <p:blipFill>
          <a:blip r:embed="rId6"/>
          <a:stretch/>
        </p:blipFill>
        <p:spPr>
          <a:xfrm>
            <a:off x="3744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6" descr=""/>
          <p:cNvPicPr/>
          <p:nvPr/>
        </p:nvPicPr>
        <p:blipFill>
          <a:blip r:embed="rId7"/>
          <a:stretch/>
        </p:blipFill>
        <p:spPr>
          <a:xfrm>
            <a:off x="5040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17" descr=""/>
          <p:cNvPicPr/>
          <p:nvPr/>
        </p:nvPicPr>
        <p:blipFill>
          <a:blip r:embed="rId8"/>
          <a:stretch/>
        </p:blipFill>
        <p:spPr>
          <a:xfrm>
            <a:off x="6300000" y="3960000"/>
            <a:ext cx="1217160" cy="49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3"/>
          <p:cNvSpPr/>
          <p:nvPr/>
        </p:nvSpPr>
        <p:spPr>
          <a:xfrm>
            <a:off x="291960" y="176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aixaDeTexto 26"/>
          <p:cNvSpPr/>
          <p:nvPr/>
        </p:nvSpPr>
        <p:spPr>
          <a:xfrm rot="7200">
            <a:off x="294120" y="969120"/>
            <a:ext cx="52869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Imagem 30" descr=""/>
          <p:cNvPicPr/>
          <p:nvPr/>
        </p:nvPicPr>
        <p:blipFill>
          <a:blip r:embed="rId1"/>
          <a:stretch/>
        </p:blipFill>
        <p:spPr>
          <a:xfrm>
            <a:off x="5401080" y="161640"/>
            <a:ext cx="4318200" cy="32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27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aixaDeTexto 29"/>
          <p:cNvSpPr/>
          <p:nvPr/>
        </p:nvSpPr>
        <p:spPr>
          <a:xfrm rot="7200">
            <a:off x="289440" y="1290240"/>
            <a:ext cx="582876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aixaDeTexto 30"/>
          <p:cNvSpPr/>
          <p:nvPr/>
        </p:nvSpPr>
        <p:spPr>
          <a:xfrm rot="7200">
            <a:off x="180000" y="1265400"/>
            <a:ext cx="6188760" cy="17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b="0" lang="pt-BR" sz="16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33" descr=""/>
          <p:cNvPicPr/>
          <p:nvPr/>
        </p:nvPicPr>
        <p:blipFill>
          <a:blip r:embed="rId1"/>
          <a:stretch/>
        </p:blipFill>
        <p:spPr>
          <a:xfrm rot="5400000">
            <a:off x="7657560" y="12960"/>
            <a:ext cx="2974680" cy="3198600"/>
          </a:xfrm>
          <a:prstGeom prst="rect">
            <a:avLst/>
          </a:prstGeom>
          <a:ln w="0">
            <a:noFill/>
          </a:ln>
        </p:spPr>
      </p:pic>
      <p:pic>
        <p:nvPicPr>
          <p:cNvPr id="206" name="Imagem 34" descr=""/>
          <p:cNvPicPr/>
          <p:nvPr/>
        </p:nvPicPr>
        <p:blipFill>
          <a:blip r:embed="rId2"/>
          <a:stretch/>
        </p:blipFill>
        <p:spPr>
          <a:xfrm>
            <a:off x="0" y="2492280"/>
            <a:ext cx="7064280" cy="1829520"/>
          </a:xfrm>
          <a:prstGeom prst="rect">
            <a:avLst/>
          </a:prstGeom>
          <a:ln w="0">
            <a:noFill/>
          </a:ln>
        </p:spPr>
      </p:pic>
      <p:pic>
        <p:nvPicPr>
          <p:cNvPr id="207" name="Imagem 35" descr=""/>
          <p:cNvPicPr/>
          <p:nvPr/>
        </p:nvPicPr>
        <p:blipFill>
          <a:blip r:embed="rId3"/>
          <a:stretch/>
        </p:blipFill>
        <p:spPr>
          <a:xfrm>
            <a:off x="3155040" y="3925080"/>
            <a:ext cx="5987520" cy="122652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6" descr=""/>
          <p:cNvPicPr/>
          <p:nvPr/>
        </p:nvPicPr>
        <p:blipFill>
          <a:blip r:embed="rId4"/>
          <a:stretch/>
        </p:blipFill>
        <p:spPr>
          <a:xfrm>
            <a:off x="6121440" y="1564200"/>
            <a:ext cx="4030560" cy="32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28"/>
          <p:cNvSpPr/>
          <p:nvPr/>
        </p:nvSpPr>
        <p:spPr>
          <a:xfrm>
            <a:off x="291960" y="176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aixaDeTexto 32"/>
          <p:cNvSpPr/>
          <p:nvPr/>
        </p:nvSpPr>
        <p:spPr>
          <a:xfrm rot="7200">
            <a:off x="294480" y="969120"/>
            <a:ext cx="528696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38" descr=""/>
          <p:cNvPicPr/>
          <p:nvPr/>
        </p:nvPicPr>
        <p:blipFill>
          <a:blip r:embed="rId1"/>
          <a:stretch/>
        </p:blipFill>
        <p:spPr>
          <a:xfrm>
            <a:off x="3600000" y="1980000"/>
            <a:ext cx="4318200" cy="32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m 2" descr=""/>
          <p:cNvPicPr/>
          <p:nvPr/>
        </p:nvPicPr>
        <p:blipFill>
          <a:blip r:embed="rId1"/>
          <a:stretch/>
        </p:blipFill>
        <p:spPr>
          <a:xfrm>
            <a:off x="216720" y="1352880"/>
            <a:ext cx="6924600" cy="3714120"/>
          </a:xfrm>
          <a:prstGeom prst="rect">
            <a:avLst/>
          </a:prstGeom>
          <a:ln w="0">
            <a:noFill/>
          </a:ln>
        </p:spPr>
      </p:pic>
      <p:pic>
        <p:nvPicPr>
          <p:cNvPr id="213" name="Imagem 4" descr=""/>
          <p:cNvPicPr/>
          <p:nvPr/>
        </p:nvPicPr>
        <p:blipFill>
          <a:blip r:embed="rId2"/>
          <a:stretch/>
        </p:blipFill>
        <p:spPr>
          <a:xfrm>
            <a:off x="597600" y="365760"/>
            <a:ext cx="6543360" cy="7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1"/>
          <p:cNvSpPr/>
          <p:nvPr/>
        </p:nvSpPr>
        <p:spPr>
          <a:xfrm>
            <a:off x="291960" y="176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aixaDeTexto 8"/>
          <p:cNvSpPr/>
          <p:nvPr/>
        </p:nvSpPr>
        <p:spPr>
          <a:xfrm rot="7200">
            <a:off x="286920" y="1603080"/>
            <a:ext cx="52869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m 1" descr=""/>
          <p:cNvPicPr/>
          <p:nvPr/>
        </p:nvPicPr>
        <p:blipFill>
          <a:blip r:embed="rId1"/>
          <a:stretch/>
        </p:blipFill>
        <p:spPr>
          <a:xfrm rot="5400000">
            <a:off x="7657200" y="18720"/>
            <a:ext cx="2974680" cy="319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10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20" descr=""/>
          <p:cNvPicPr/>
          <p:nvPr/>
        </p:nvPicPr>
        <p:blipFill>
          <a:blip r:embed="rId2"/>
          <a:stretch/>
        </p:blipFill>
        <p:spPr>
          <a:xfrm>
            <a:off x="1891440" y="2340000"/>
            <a:ext cx="5847120" cy="25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2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aixaDeTexto 2"/>
          <p:cNvSpPr/>
          <p:nvPr/>
        </p:nvSpPr>
        <p:spPr>
          <a:xfrm rot="7200">
            <a:off x="290520" y="1151280"/>
            <a:ext cx="61891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3440" cy="36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2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49" name="CaixaDeTexto 11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52" name="CaixaDeTexto 12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24" descr=""/>
          <p:cNvPicPr/>
          <p:nvPr/>
        </p:nvPicPr>
        <p:blipFill>
          <a:blip r:embed="rId2"/>
          <a:stretch/>
        </p:blipFill>
        <p:spPr>
          <a:xfrm>
            <a:off x="4129920" y="1171800"/>
            <a:ext cx="3788640" cy="6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56" name="CaixaDeTexto 1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59" name="CaixaDeTexto 15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m 28" descr=""/>
          <p:cNvPicPr/>
          <p:nvPr/>
        </p:nvPicPr>
        <p:blipFill>
          <a:blip r:embed="rId2"/>
          <a:stretch/>
        </p:blipFill>
        <p:spPr>
          <a:xfrm>
            <a:off x="859680" y="3043800"/>
            <a:ext cx="4178880" cy="13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ítulo 2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m 2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63" name="CaixaDeTexto 17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3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18"/>
          <p:cNvSpPr/>
          <p:nvPr/>
        </p:nvSpPr>
        <p:spPr>
          <a:xfrm>
            <a:off x="291960" y="1113480"/>
            <a:ext cx="769284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39" descr=""/>
          <p:cNvPicPr/>
          <p:nvPr/>
        </p:nvPicPr>
        <p:blipFill>
          <a:blip r:embed="rId2"/>
          <a:stretch/>
        </p:blipFill>
        <p:spPr>
          <a:xfrm>
            <a:off x="2340000" y="3384000"/>
            <a:ext cx="9142200" cy="17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Application>LibreOffice/7.5.5.2$Linux_X86_64 LibreOffice_project/50$Build-2</Application>
  <AppVersion>15.0000</AppVersion>
  <Words>759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2025-03-17T17:52:58Z</dcterms:modified>
  <cp:revision>46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21</vt:i4>
  </property>
</Properties>
</file>