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media/image9.png" ContentType="image/png"/>
  <Override PartName="/ppt/media/image10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1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5283AA9-D26E-4821-88B0-9C6ED1E99B39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09080" cy="360396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4400" cy="420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2760" cy="53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3097C1-9957-4F44-8E79-A0F581F7C901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4C6D8D-5A7A-4B67-B38C-35C3020CC1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4F09D7-EE02-4D49-B9F4-4F6ECEB403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730850-12B9-4BD5-AA9E-7BED11C45E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A2D16F-7DD0-4DBF-91A4-CD477725FA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52653E-D7E2-4481-884D-2B396AC176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0CD2D2D-7263-41F5-9E4F-5F160DCC7C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B994F2-7B13-4302-BE2A-A98DB714DC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B81EE9-C68A-4817-A8B5-70A348071D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32A336-9651-40DC-88F5-4CA3D5EE44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CFA3D6-63B0-4D45-B4B7-BEBE0A1EDD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B07A8F-4E69-443B-86CE-53B1B11B3F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2B73F7-053B-4DC3-9DBB-F2D8CB09FA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6520" cy="1205280"/>
          </a:xfrm>
          <a:custGeom>
            <a:avLst/>
            <a:gdLst>
              <a:gd name="textAreaLeft" fmla="*/ 0 w 1406520"/>
              <a:gd name="textAreaRight" fmla="*/ 1411560 w 1406520"/>
              <a:gd name="textAreaTop" fmla="*/ 0 h 1205280"/>
              <a:gd name="textAreaBottom" fmla="*/ 1210320 h 120528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BC38C1E-1229-425C-97FA-0C7FB74BE54F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1560" cy="17701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b="1" lang="pt-BR" sz="2000" spc="-1" strike="noStrike">
                <a:solidFill>
                  <a:srgbClr val="ffde59"/>
                </a:solidFill>
                <a:latin typeface="Trebuchet MS"/>
                <a:ea typeface="Overpass"/>
              </a:rPr>
              <a:t>UC13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115960" y="4136760"/>
            <a:ext cx="488880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5040" cy="158436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8520"/>
            <a:ext cx="187020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13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9480"/>
            <a:ext cx="485244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70040" y="2231280"/>
            <a:ext cx="5644440" cy="22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A melhor versão do seu código — assim como de você — está sempre em beta, nunca pare de evoluir.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 computador obedece ordens, não desejos: por isso, sintaxe importa mais do que intenção.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ítulo 8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Imagem 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456840" y="1440000"/>
            <a:ext cx="1523160" cy="64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ítulo 7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Imagem 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528120" y="1579680"/>
            <a:ext cx="2351880" cy="58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ítulo 17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Imagem 1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474840" y="1440000"/>
            <a:ext cx="1685160" cy="59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ítulo 16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Imagem 1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540000" y="1447200"/>
            <a:ext cx="1704240" cy="53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ítulo 1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Imagem 2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435600" y="1370880"/>
            <a:ext cx="1904400" cy="60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ítulo 18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Imagem 1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452880" y="1620000"/>
            <a:ext cx="2247120" cy="60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21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m 2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360000" y="1440000"/>
            <a:ext cx="2751840" cy="73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20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Imagem 2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360000" y="1440000"/>
            <a:ext cx="3437640" cy="70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ítulo 15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Imagem 1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2"/>
          <a:stretch/>
        </p:blipFill>
        <p:spPr>
          <a:xfrm>
            <a:off x="360000" y="1484280"/>
            <a:ext cx="3980520" cy="67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ítulo 41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Imagem 24" descr=""/>
          <p:cNvPicPr/>
          <p:nvPr/>
        </p:nvPicPr>
        <p:blipFill>
          <a:blip r:embed="rId1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145" name="CaixaDeTexto 24"/>
          <p:cNvSpPr/>
          <p:nvPr/>
        </p:nvSpPr>
        <p:spPr>
          <a:xfrm>
            <a:off x="180000" y="900000"/>
            <a:ext cx="741960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 01: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o programa de alunos na pasta Ativ01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Armazene o log de alterações de pontuação do aluno com a data e hora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crie um metodo que mostre os logs e uma opção no menu para chamar esse metodo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ítulo 37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m 1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94" name="CaixaDeTexto 20"/>
          <p:cNvSpPr/>
          <p:nvPr/>
        </p:nvSpPr>
        <p:spPr>
          <a:xfrm>
            <a:off x="291960" y="1286640"/>
            <a:ext cx="6365160" cy="198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Programação Orientada a Objeto.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https://www.youtube.com/watch?v=97A_Cyyh-eU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ítulo 1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Imagem 2" descr=""/>
          <p:cNvPicPr/>
          <p:nvPr/>
        </p:nvPicPr>
        <p:blipFill>
          <a:blip r:embed="rId1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148" name="CaixaDeTexto 1"/>
          <p:cNvSpPr/>
          <p:nvPr/>
        </p:nvSpPr>
        <p:spPr>
          <a:xfrm>
            <a:off x="180000" y="900000"/>
            <a:ext cx="741960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 02: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Complete a classe Receita e crie um menu para utiliza-la mais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facilmente, com as funções cadastrar, listar e mostrar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ítulo 2"/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aixaDeTexto 2"/>
          <p:cNvSpPr/>
          <p:nvPr/>
        </p:nvSpPr>
        <p:spPr>
          <a:xfrm rot="7200">
            <a:off x="290520" y="1149120"/>
            <a:ext cx="618696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Imagem 1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41280" cy="360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40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2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540000" y="1440000"/>
            <a:ext cx="1056600" cy="44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6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Imagem 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/>
        </p:blipFill>
        <p:spPr>
          <a:xfrm>
            <a:off x="410040" y="1440000"/>
            <a:ext cx="1389960" cy="61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ítulo 11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2" name="Imagem 1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540000" y="1389960"/>
            <a:ext cx="1018440" cy="59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ítulo 10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Imagem 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360000" y="1380600"/>
            <a:ext cx="1828080" cy="59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ítulo 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Imagem 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389160" y="1343520"/>
            <a:ext cx="1770840" cy="45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ítulo 12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Imagem 1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581400" y="1437840"/>
            <a:ext cx="1218600" cy="54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ítulo 13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Imagem 1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360000" y="1260000"/>
            <a:ext cx="1132920" cy="61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4146</TotalTime>
  <Application>LibreOffice/7.5.5.2$Linux_X86_64 LibreOffice_project/50$Build-2</Application>
  <AppVersion>15.0000</AppVersion>
  <Words>459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2025-04-14T18:10:01Z</dcterms:modified>
  <cp:revision>58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9</vt:i4>
  </property>
</Properties>
</file>