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0DC96-F56A-FBC2-CFB3-68DCC2D3E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345000"/>
            <a:ext cx="8791575" cy="1204085"/>
          </a:xfrm>
        </p:spPr>
        <p:txBody>
          <a:bodyPr/>
          <a:lstStyle/>
          <a:p>
            <a:r>
              <a:rPr lang="pt-BR" dirty="0" err="1"/>
              <a:t>dOCUMENTAÇÃO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289FC1-E1DD-FCD8-B69A-2898505E3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894370"/>
            <a:ext cx="8791575" cy="23875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pt-BR" sz="1600" dirty="0"/>
              <a:t>PROJETO Lista telefônica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dirty="0" err="1"/>
              <a:t>Luis</a:t>
            </a:r>
            <a:r>
              <a:rPr lang="pt-BR" sz="1600" dirty="0"/>
              <a:t> Gustavo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dirty="0" err="1"/>
              <a:t>Mikhael</a:t>
            </a:r>
            <a:r>
              <a:rPr lang="pt-BR" sz="1600" dirty="0"/>
              <a:t> leite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Bruno </a:t>
            </a:r>
            <a:r>
              <a:rPr lang="pt-BR" sz="1600" dirty="0" err="1"/>
              <a:t>rafael</a:t>
            </a:r>
            <a:endParaRPr lang="pt-BR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João Paulo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Kevin </a:t>
            </a:r>
            <a:r>
              <a:rPr lang="pt-BR" sz="1600" dirty="0" err="1"/>
              <a:t>lucas</a:t>
            </a:r>
            <a:endParaRPr lang="pt-BR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Vittorio Augusto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871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6EACB-77F2-B80A-3D41-02C30FDC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215039"/>
          </a:xfrm>
        </p:spPr>
        <p:txBody>
          <a:bodyPr/>
          <a:lstStyle/>
          <a:p>
            <a:r>
              <a:rPr lang="pt-BR" dirty="0"/>
              <a:t>Conceito inicial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9762-98A3-2E25-7EB9-596069390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93669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 Deseja-se construir um banco de dados para uma lista telefônica, haverá três tabelas: contato, compromisso e SMS, cada entidade terá um nome e id.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1° tabela: A entidade compromisso terá os seguintes atributos: descrição, data e horário.</a:t>
            </a:r>
          </a:p>
          <a:p>
            <a:pPr marL="0" indent="0">
              <a:buNone/>
            </a:pPr>
            <a:r>
              <a:rPr lang="pt-BR" dirty="0"/>
              <a:t>2° tabela: A entidade contato terá os seguintes atributos: </a:t>
            </a:r>
            <a:r>
              <a:rPr lang="pt-BR" dirty="0" err="1"/>
              <a:t>email</a:t>
            </a:r>
            <a:r>
              <a:rPr lang="pt-BR" dirty="0"/>
              <a:t> e telefone que recebe os atributos multivalorados DDD, número.</a:t>
            </a:r>
          </a:p>
          <a:p>
            <a:pPr marL="0" indent="0">
              <a:buNone/>
            </a:pPr>
            <a:r>
              <a:rPr lang="pt-BR" dirty="0"/>
              <a:t>3° tabela: A entidade SMS terá os seguintes atributos: tipo, mensagens e data.</a:t>
            </a:r>
          </a:p>
        </p:txBody>
      </p:sp>
    </p:spTree>
    <p:extLst>
      <p:ext uri="{BB962C8B-B14F-4D97-AF65-F5344CB8AC3E}">
        <p14:creationId xmlns:p14="http://schemas.microsoft.com/office/powerpoint/2010/main" val="63517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48382-2C82-3345-DFB1-91E05782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4979"/>
            <a:ext cx="9905998" cy="1478570"/>
          </a:xfrm>
        </p:spPr>
        <p:txBody>
          <a:bodyPr/>
          <a:lstStyle/>
          <a:p>
            <a:r>
              <a:rPr lang="pt-BR" dirty="0"/>
              <a:t>Modelo conceitual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4268F3-869B-DE68-3057-81F953475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663" y="1893549"/>
            <a:ext cx="5918086" cy="3541712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6B7EECF-0D70-0E74-AB35-E360CC594788}"/>
              </a:ext>
            </a:extLst>
          </p:cNvPr>
          <p:cNvSpPr txBox="1"/>
          <p:nvPr/>
        </p:nvSpPr>
        <p:spPr>
          <a:xfrm>
            <a:off x="6759642" y="2028544"/>
            <a:ext cx="548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Entidade Contato: </a:t>
            </a:r>
            <a:r>
              <a:rPr lang="pt-BR" u="sng" dirty="0" err="1"/>
              <a:t>Id_Contato</a:t>
            </a:r>
            <a:r>
              <a:rPr lang="pt-BR" dirty="0"/>
              <a:t>, nome, </a:t>
            </a:r>
            <a:r>
              <a:rPr lang="pt-BR" dirty="0" err="1"/>
              <a:t>email</a:t>
            </a:r>
            <a:r>
              <a:rPr lang="pt-BR" dirty="0"/>
              <a:t>, telefone</a:t>
            </a:r>
          </a:p>
          <a:p>
            <a:r>
              <a:rPr lang="pt-BR" dirty="0"/>
              <a:t>sendo um atributo multivalorado possuindo DDD e número.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D0DE05-5E9B-6D28-9EB4-42D536696664}"/>
              </a:ext>
            </a:extLst>
          </p:cNvPr>
          <p:cNvSpPr txBox="1"/>
          <p:nvPr/>
        </p:nvSpPr>
        <p:spPr>
          <a:xfrm>
            <a:off x="6773749" y="3210465"/>
            <a:ext cx="5474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Entidade Compromisso: </a:t>
            </a:r>
            <a:r>
              <a:rPr lang="pt-BR" u="sng" dirty="0" err="1"/>
              <a:t>Id_Compromisso</a:t>
            </a:r>
            <a:r>
              <a:rPr lang="pt-BR" dirty="0"/>
              <a:t>, nome, descrição,</a:t>
            </a:r>
          </a:p>
          <a:p>
            <a:r>
              <a:rPr lang="pt-BR" dirty="0"/>
              <a:t>Data, horário.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F227C8-F7D7-11F9-5BDB-1F73B6C27BD2}"/>
              </a:ext>
            </a:extLst>
          </p:cNvPr>
          <p:cNvSpPr txBox="1"/>
          <p:nvPr/>
        </p:nvSpPr>
        <p:spPr>
          <a:xfrm>
            <a:off x="6773749" y="4392386"/>
            <a:ext cx="445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Entidade SMS: </a:t>
            </a:r>
            <a:r>
              <a:rPr lang="pt-BR" u="sng" dirty="0" err="1"/>
              <a:t>Id_SMD</a:t>
            </a:r>
            <a:r>
              <a:rPr lang="pt-BR" dirty="0"/>
              <a:t>, tipo, mensagem, data.</a:t>
            </a:r>
          </a:p>
        </p:txBody>
      </p:sp>
    </p:spTree>
    <p:extLst>
      <p:ext uri="{BB962C8B-B14F-4D97-AF65-F5344CB8AC3E}">
        <p14:creationId xmlns:p14="http://schemas.microsoft.com/office/powerpoint/2010/main" val="50943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4C4C9-FEE5-970E-4739-76FAF49A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357620"/>
            <a:ext cx="9905998" cy="1478570"/>
          </a:xfrm>
        </p:spPr>
        <p:txBody>
          <a:bodyPr/>
          <a:lstStyle/>
          <a:p>
            <a:r>
              <a:rPr lang="pt-BR" dirty="0"/>
              <a:t>Modelo lógico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6F933985-F01D-34C3-E11E-5332E57E9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73" r="52232" b="30005"/>
          <a:stretch/>
        </p:blipFill>
        <p:spPr>
          <a:xfrm>
            <a:off x="1141412" y="2097088"/>
            <a:ext cx="5839051" cy="4403292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23FF940-A08D-EB95-C5B6-1E08DFB7F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10" t="46358" r="45089" b="31613"/>
          <a:stretch/>
        </p:blipFill>
        <p:spPr>
          <a:xfrm>
            <a:off x="7168243" y="2097088"/>
            <a:ext cx="4596494" cy="147857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94C6B79-7467-1570-C3B1-6A44CA900623}"/>
              </a:ext>
            </a:extLst>
          </p:cNvPr>
          <p:cNvSpPr txBox="1"/>
          <p:nvPr/>
        </p:nvSpPr>
        <p:spPr>
          <a:xfrm>
            <a:off x="1141413" y="1727756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Criando Bando de dados e tabela.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6E32E9-5994-1855-EBB3-C061F59D0065}"/>
              </a:ext>
            </a:extLst>
          </p:cNvPr>
          <p:cNvSpPr txBox="1"/>
          <p:nvPr/>
        </p:nvSpPr>
        <p:spPr>
          <a:xfrm>
            <a:off x="7168243" y="1727756"/>
            <a:ext cx="280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Inserindo dados nas tabelas.</a:t>
            </a:r>
          </a:p>
        </p:txBody>
      </p:sp>
    </p:spTree>
    <p:extLst>
      <p:ext uri="{BB962C8B-B14F-4D97-AF65-F5344CB8AC3E}">
        <p14:creationId xmlns:p14="http://schemas.microsoft.com/office/powerpoint/2010/main" val="2934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B788E95-2D18-2C8C-F659-EC7425626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37" t="28929" r="56405" b="57015"/>
          <a:stretch/>
        </p:blipFill>
        <p:spPr>
          <a:xfrm>
            <a:off x="3091542" y="445273"/>
            <a:ext cx="6008914" cy="171214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049B1B-6991-914D-9E5C-794866816555}"/>
              </a:ext>
            </a:extLst>
          </p:cNvPr>
          <p:cNvSpPr txBox="1"/>
          <p:nvPr/>
        </p:nvSpPr>
        <p:spPr>
          <a:xfrm>
            <a:off x="5230538" y="75941"/>
            <a:ext cx="17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Tabela Contatos: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2D2175E-665A-3CA2-2A26-0D2DAC634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26" t="29002" r="56109" b="57730"/>
          <a:stretch/>
        </p:blipFill>
        <p:spPr>
          <a:xfrm>
            <a:off x="3091542" y="2854519"/>
            <a:ext cx="6008914" cy="171214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030E18-3A11-7EC6-EF75-0319B5A873F2}"/>
              </a:ext>
            </a:extLst>
          </p:cNvPr>
          <p:cNvSpPr txBox="1"/>
          <p:nvPr/>
        </p:nvSpPr>
        <p:spPr>
          <a:xfrm>
            <a:off x="5032567" y="2485187"/>
            <a:ext cx="226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Tabela Compromisso: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B1DC8C2-EA55-3721-DE8A-3E2863B36D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83" t="29304" r="57098" b="57428"/>
          <a:stretch/>
        </p:blipFill>
        <p:spPr>
          <a:xfrm>
            <a:off x="3091542" y="5069911"/>
            <a:ext cx="6008914" cy="1712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40C9F8A-42AF-9220-0297-B60480FBEA08}"/>
              </a:ext>
            </a:extLst>
          </p:cNvPr>
          <p:cNvSpPr txBox="1"/>
          <p:nvPr/>
        </p:nvSpPr>
        <p:spPr>
          <a:xfrm>
            <a:off x="5446045" y="4751333"/>
            <a:ext cx="135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Tabela SMS:</a:t>
            </a:r>
          </a:p>
        </p:txBody>
      </p:sp>
    </p:spTree>
    <p:extLst>
      <p:ext uri="{BB962C8B-B14F-4D97-AF65-F5344CB8AC3E}">
        <p14:creationId xmlns:p14="http://schemas.microsoft.com/office/powerpoint/2010/main" val="372668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1D93A-8B47-5EAE-799B-49726F06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pt-BR" dirty="0"/>
              <a:t>CRUD – JAVA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B73261-423B-EF1F-B383-35FC19475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844" t="6756" r="29928" b="24865"/>
          <a:stretch/>
        </p:blipFill>
        <p:spPr>
          <a:xfrm>
            <a:off x="1141413" y="1920610"/>
            <a:ext cx="5645426" cy="460987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6D2B070-04AB-5085-810E-C928C075AABD}"/>
              </a:ext>
            </a:extLst>
          </p:cNvPr>
          <p:cNvSpPr txBox="1"/>
          <p:nvPr/>
        </p:nvSpPr>
        <p:spPr>
          <a:xfrm>
            <a:off x="1141413" y="1551278"/>
            <a:ext cx="430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conexão com banco de dados </a:t>
            </a:r>
            <a:r>
              <a:rPr lang="pt-BR" dirty="0" err="1"/>
              <a:t>mysql</a:t>
            </a:r>
            <a:r>
              <a:rPr lang="pt-BR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FD774D-EFFF-DB9C-F9E0-143D16D7E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61" t="25354" r="41565" b="35420"/>
          <a:stretch/>
        </p:blipFill>
        <p:spPr>
          <a:xfrm>
            <a:off x="7203883" y="1920610"/>
            <a:ext cx="4390272" cy="34544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53037C5-58AE-9625-1CA3-AA13DAA14C42}"/>
              </a:ext>
            </a:extLst>
          </p:cNvPr>
          <p:cNvSpPr txBox="1"/>
          <p:nvPr/>
        </p:nvSpPr>
        <p:spPr>
          <a:xfrm>
            <a:off x="7451012" y="1551278"/>
            <a:ext cx="304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Exibição dos dados no </a:t>
            </a:r>
            <a:r>
              <a:rPr lang="pt-BR" dirty="0" err="1"/>
              <a:t>Eclypse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77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2507F-A1D2-BC5C-1A8D-699D5B4B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pt-BR" dirty="0"/>
              <a:t>Link do repositório drive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9F9362-D870-4C04-4373-A011D4096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https://drive.google.com/drive/folders/1qpn3Mh6ZWKRkaA1djH83hdNr5CPxoTg2</a:t>
            </a:r>
          </a:p>
        </p:txBody>
      </p:sp>
    </p:spTree>
    <p:extLst>
      <p:ext uri="{BB962C8B-B14F-4D97-AF65-F5344CB8AC3E}">
        <p14:creationId xmlns:p14="http://schemas.microsoft.com/office/powerpoint/2010/main" val="1320990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137</TotalTime>
  <Words>216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dOCUMENTAÇÃO</vt:lpstr>
      <vt:lpstr>Conceito inicial </vt:lpstr>
      <vt:lpstr>Modelo conceitual</vt:lpstr>
      <vt:lpstr>Modelo lógico</vt:lpstr>
      <vt:lpstr>Apresentação do PowerPoint</vt:lpstr>
      <vt:lpstr>CRUD – JAVA </vt:lpstr>
      <vt:lpstr>Link do repositório drive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</dc:title>
  <dc:creator>Clk</dc:creator>
  <cp:lastModifiedBy>Clk</cp:lastModifiedBy>
  <cp:revision>1</cp:revision>
  <dcterms:created xsi:type="dcterms:W3CDTF">2022-06-19T19:12:25Z</dcterms:created>
  <dcterms:modified xsi:type="dcterms:W3CDTF">2022-06-19T21:30:08Z</dcterms:modified>
</cp:coreProperties>
</file>