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1530D1-1B79-4733-85AB-24EADFC16F63}">
  <a:tblStyle styleId="{351530D1-1B79-4733-85AB-24EADFC16F6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1a276cb0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1a276cb0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1a276cb0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1a276cb0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1a276cb0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1a276cb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1a276cb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1a276cb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1a276cb0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1a276cb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1a276cb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1a276cb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1a276cb0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1a276cb0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1a276cb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1a276cb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1a276cb0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1a276cb0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1a276cb0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1a276cb0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1a276cb0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1a276cb0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914" y="0"/>
            <a:ext cx="62701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9: Conclusiones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Se cumplieron los objetivos principales.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Aprendizaje profundo de Windows Forms, PostgreSQL, GitHub.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Deseo de seguir mejorando: integrar dietas, usar bases de datos remotas.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10: Recomendaciones y consejos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Empezar cuanto antes.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Pedir ayuda externa y no frustrarse.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Redactar la memoria de forma progresiva.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11: Recursos utilizados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Software:</a:t>
            </a:r>
            <a:r>
              <a:rPr lang="es" sz="1100">
                <a:solidFill>
                  <a:schemeClr val="dk1"/>
                </a:solidFill>
              </a:rPr>
              <a:t> Visual Studio, PostgreSQL, PgAdmin, librerías NuGet.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Lenguaje:</a:t>
            </a:r>
            <a:r>
              <a:rPr lang="es" sz="1100">
                <a:solidFill>
                  <a:schemeClr val="dk1"/>
                </a:solidFill>
              </a:rPr>
              <a:t> C#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Herramientas:</a:t>
            </a:r>
            <a:r>
              <a:rPr lang="es" sz="1100">
                <a:solidFill>
                  <a:schemeClr val="dk1"/>
                </a:solidFill>
              </a:rPr>
              <a:t> GitHub, JSON, AxWMPLib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1: Introducción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Motivación personal:</a:t>
            </a:r>
            <a:r>
              <a:rPr lang="es" sz="1100">
                <a:solidFill>
                  <a:schemeClr val="dk1"/>
                </a:solidFill>
              </a:rPr>
              <a:t> Curiosidad desde pequeño por cómo se crean formularios y aplicaciones.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Objetivo:</a:t>
            </a:r>
            <a:r>
              <a:rPr lang="es" sz="1100">
                <a:solidFill>
                  <a:schemeClr val="dk1"/>
                </a:solidFill>
              </a:rPr>
              <a:t> Desarrollar una aplicación funcional para un gimnasio de nueva apertura.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Metas:</a:t>
            </a:r>
            <a:r>
              <a:rPr lang="es" sz="1100">
                <a:solidFill>
                  <a:schemeClr val="dk1"/>
                </a:solidFill>
              </a:rPr>
              <a:t> Intuitiva, accesible, útil para novatos y avanzados.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2: Funcionalidades principales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Vídeos explicativos sobre el uso de máquinas.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Reserva de clases (zumba, yoga).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Calendario de rutinas personalizadas exportables en PDF.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Acceso seguro mediante inicio de sesión.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3: Fundamentos académicos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100">
                <a:solidFill>
                  <a:schemeClr val="dk1"/>
                </a:solidFill>
              </a:rPr>
              <a:t>1er curso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Programación (C#)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Entornos de desarrollo (Visual Studio, GitHub)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Base de datos (PostgreSQL, SQL)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1"/>
                </a:solidFill>
              </a:rPr>
              <a:t>2º curso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Desarrollo de interfaces (Windows Forms)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Acceso a datos (.json, SQL, PostgreSQL)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4: Fases del desarrollo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Preparación:</a:t>
            </a:r>
            <a:r>
              <a:rPr lang="es" sz="1100">
                <a:solidFill>
                  <a:schemeClr val="dk1"/>
                </a:solidFill>
              </a:rPr>
              <a:t> Software/hardware necesarios.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Diseño:</a:t>
            </a:r>
            <a:r>
              <a:rPr lang="es" sz="1100">
                <a:solidFill>
                  <a:schemeClr val="dk1"/>
                </a:solidFill>
              </a:rPr>
              <a:t> Lluvia de ideas, selección de funcionalidades.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Implementación inicial:</a:t>
            </a:r>
            <a:r>
              <a:rPr lang="es" sz="1100">
                <a:solidFill>
                  <a:schemeClr val="dk1"/>
                </a:solidFill>
              </a:rPr>
              <a:t> Base de datos + estructura del proyecto.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" sz="1100">
                <a:solidFill>
                  <a:schemeClr val="dk1"/>
                </a:solidFill>
              </a:rPr>
              <a:t>Desarrollo:</a:t>
            </a:r>
            <a:r>
              <a:rPr lang="es" sz="1100">
                <a:solidFill>
                  <a:schemeClr val="dk1"/>
                </a:solidFill>
              </a:rPr>
              <a:t> Formularios, lógica de la app, vídeos, calendarios.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5: Principales formularios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Home / Login / Registro</a:t>
            </a:r>
            <a:br>
              <a:rPr b="1" lang="es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Página Principal</a:t>
            </a:r>
            <a:r>
              <a:rPr lang="es" sz="1100">
                <a:solidFill>
                  <a:schemeClr val="dk1"/>
                </a:solidFill>
              </a:rPr>
              <a:t>: Panel dinámico con navegación lateral.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Mi Perfil</a:t>
            </a:r>
            <a:r>
              <a:rPr lang="es" sz="1100">
                <a:solidFill>
                  <a:schemeClr val="dk1"/>
                </a:solidFill>
              </a:rPr>
              <a:t>: Modificación, eliminación y cierre de sesión.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Vídeos</a:t>
            </a:r>
            <a:r>
              <a:rPr lang="es" sz="1100">
                <a:solidFill>
                  <a:schemeClr val="dk1"/>
                </a:solidFill>
              </a:rPr>
              <a:t>: Integración con AxWMPLib y WMPLib.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Reservas</a:t>
            </a:r>
            <a:r>
              <a:rPr lang="es" sz="1100">
                <a:solidFill>
                  <a:schemeClr val="dk1"/>
                </a:solidFill>
              </a:rPr>
              <a:t>: Por clase y día.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" sz="1100">
                <a:solidFill>
                  <a:schemeClr val="dk1"/>
                </a:solidFill>
              </a:rPr>
              <a:t>Calendario</a:t>
            </a:r>
            <a:r>
              <a:rPr lang="es" sz="1100">
                <a:solidFill>
                  <a:schemeClr val="dk1"/>
                </a:solidFill>
              </a:rPr>
              <a:t>: Rutinas con exportación a PDF.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6: Dificultades enfrentadas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Limitaciones de diseño con calendarios.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Problemas con sincronización GitHub.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Persistencia de datos en archivos .json mal ejecutada inicialmente.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9" name="Google Shape;99;p2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{351530D1-1B79-4733-85AB-24EADFC16F63}</a:tableStyleId>
              </a:tblPr>
              <a:tblGrid>
                <a:gridCol w="1352550"/>
                <a:gridCol w="4381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Concepto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Precio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Publicación MS Store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90€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Marketing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100€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Asesoría legal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400€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Firma digital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505€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Total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1.095€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20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1300"/>
              <a:t>Diapositiva 7: Costes estimados</a:t>
            </a:r>
            <a:endParaRPr b="1"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300">
                <a:solidFill>
                  <a:schemeClr val="dk1"/>
                </a:solidFill>
              </a:rPr>
              <a:t>Diapositiva 8: Comparación con otras soluciones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Pocas apps de escritorio en el sector fitness.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Valor añadido: calendario personalizado + exportación a PDF.</a:t>
            </a:r>
            <a:br>
              <a:rPr lang="e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>
                <a:solidFill>
                  <a:schemeClr val="dk1"/>
                </a:solidFill>
              </a:rPr>
              <a:t>Sencillez, accesibilidad y enfoque pedagógico.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