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66" r:id="rId4"/>
    <p:sldId id="258" r:id="rId5"/>
    <p:sldId id="259" r:id="rId6"/>
    <p:sldId id="260" r:id="rId7"/>
    <p:sldId id="264" r:id="rId8"/>
    <p:sldId id="270" r:id="rId9"/>
    <p:sldId id="269" r:id="rId10"/>
    <p:sldId id="267" r:id="rId11"/>
    <p:sldId id="268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94660"/>
  </p:normalViewPr>
  <p:slideViewPr>
    <p:cSldViewPr snapToGrid="0">
      <p:cViewPr>
        <p:scale>
          <a:sx n="66" d="100"/>
          <a:sy n="66" d="100"/>
        </p:scale>
        <p:origin x="149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55F6-6267-4571-9668-0A7803F2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6A9A3-AD4E-48E8-BB7A-6A98624CA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C1147-CE73-448E-9C8C-3F8667C3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501D-C412-42E7-83D9-A2944958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CF32-D16E-4853-84E3-B4933A27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428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35EE-A574-4A33-9DB3-CD04014A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43EA8-7D81-489D-AF1B-D969AC645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1E8B-916C-4E59-81EC-3AB8A95E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BD40-C409-4220-AC53-D2D147FB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B208-419B-48CE-A087-474F8603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509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D56E7-5E1E-49F5-B679-C53C0FDF8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58721-BC65-4990-8C98-647A6B8F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FC8EB-B245-45AB-A01F-E78E0E08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32447-E5A4-4EF3-B736-6742D91C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EEDF4-6183-417E-AE89-B88DCCAB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426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67F0-ABBD-4DE2-BF48-E8AD9F1B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DB37-A442-4BA6-AC5A-56DB1477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12CD6-7251-49F3-9E3F-5E1AFCB5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4B90-48A5-4480-A2E6-568CFDDE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DBDD1-F352-42D7-9000-8B6EB04F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361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4F6B-862D-4A4E-B797-D878BBB9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545B2-DC5B-4700-BBD6-51836768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3E92-8E05-4E10-8D09-E1696EF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46766-B2D5-4265-BC2B-E1DEB8DB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45F7-2A58-4F30-BF67-B16748FD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29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F007-8F9F-47A4-AA56-8CC325F7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3DBD-BFFB-47C1-9DB3-255D6B0DA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8E357-7F84-4DBA-8AEF-326DAF5F0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446D9-9222-49B1-80DC-E72FCA2A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75D02-68B7-4BE2-B64E-4B4190ED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58E76-1375-443C-874A-6B523D22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44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54A6-CDFE-4EF0-B937-F1C13FE2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8B80-D4D3-4418-835E-368476FFA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B85FE-8E29-433B-8D88-1964BD1A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B5674-2233-4DA1-80FF-3FEC71743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AD799-C1D1-404E-82C3-08BF9D850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8CBF4-ED27-44C2-B8F9-0B5B1F30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51236-88D1-48EE-84F7-5C9D2B60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B6F70-C766-4B04-95AB-65006237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0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F71F-7D97-421C-AD8D-48C50034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7671D-E0C4-4130-8303-DA5E13D9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67E8F-E2CC-4FF0-847B-E442D6A1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317A9-8024-40CB-9B32-CDD3B31D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95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9F0B5-33CC-4EB9-B090-CFA926AF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16983-6C8E-40FD-B850-C592A10E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A6472-CF3A-4681-B6E5-651999CE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9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B807-5A56-459D-8171-CEFE00BF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4BC0-C0DE-4F96-9151-92F45D713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D355A-3F9E-422A-AD7E-256D592B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0D670-001D-4A6D-8781-EAEAD67F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56719-DBEB-4102-98E4-F4EE68CB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9B461-FBF2-4862-97CA-AE0D94B2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3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E12C-2A6F-4160-99B6-D813F262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6F4FD-783A-4097-8A72-4311CB5CA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8207-D952-457F-ACFD-F0D92F2A7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E0952-CE41-4117-ACA6-0A07E4D2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BFC16-3717-4234-826A-37012026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8D79E-3C39-4724-BBE4-512FD5E5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4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2D028-8624-4800-93C7-2ABACD87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26033-0014-401E-B41B-5EA71D57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84E5-8729-44F7-9704-12A7309C3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F2E8-62C3-4AB7-A3E9-63CBF2EFDED7}" type="datetimeFigureOut">
              <a:rPr lang="en-SG" smtClean="0"/>
              <a:t>22/1/2023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A1A56-9177-4224-A106-DADF99E6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4067-7D84-4119-A197-559D900FE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53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B0DBFF1-FA6D-4BF3-A73A-F754FB19EBE1}"/>
              </a:ext>
            </a:extLst>
          </p:cNvPr>
          <p:cNvGrpSpPr/>
          <p:nvPr/>
        </p:nvGrpSpPr>
        <p:grpSpPr>
          <a:xfrm>
            <a:off x="1602272" y="-193361"/>
            <a:ext cx="9829800" cy="9619079"/>
            <a:chOff x="1602272" y="-193361"/>
            <a:chExt cx="9829800" cy="96190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B99FDAC-32F2-44B5-9893-A1F197513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272" y="-193361"/>
              <a:ext cx="9829800" cy="20955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F12C4C-3986-49B3-A822-19E8DB481CF4}"/>
                </a:ext>
              </a:extLst>
            </p:cNvPr>
            <p:cNvSpPr/>
            <p:nvPr/>
          </p:nvSpPr>
          <p:spPr>
            <a:xfrm>
              <a:off x="1602272" y="1373448"/>
              <a:ext cx="1504270" cy="37873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90721847-3904-47B7-B6C2-E6D633C9CFD0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rot="16200000" flipH="1">
              <a:off x="4028021" y="78566"/>
              <a:ext cx="815537" cy="416276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A2AA47-3DAB-44B4-B959-95729D73C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5149" y="2567718"/>
              <a:ext cx="9604046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6340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08441A-DE10-4107-84F2-0ED83AEDA0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B6F87D-5A23-4ED7-BD0E-D9871CC286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i="0" dirty="0">
                          <a:solidFill>
                            <a:schemeClr val="tx1"/>
                          </a:solidFill>
                        </a:rPr>
                        <a:t>Curve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38BF27-0DE7-4917-8C19-1AE50A6898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2AF9D4-31E2-434A-B999-56D513C8B2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E4A203-26CE-4266-AA2E-BA369174EF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379AD-3299-45B5-B631-9176FF1408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22630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433492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0D4EB5-5248-49F6-A358-065C5A4ABCA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1871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437403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5DFEEB-0D46-4FEF-804A-AE8F072685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803C5B-FE20-412C-B306-CE36C3F531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AF85D0-CAB7-49B5-A4FF-97F7D34480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6837" y="-554839"/>
          <a:ext cx="2492982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723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45225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Batch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579770-8ACB-44C1-9562-79FBD854B1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0" i="0" dirty="0">
                          <a:solidFill>
                            <a:schemeClr val="tx1"/>
                          </a:solidFill>
                        </a:rPr>
                        <a:t>Curve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745F73C-E888-47CF-A219-454550CE1DFB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create_</a:t>
            </a:r>
            <a:r>
              <a:rPr lang="en-SG" sz="1200" dirty="0"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B31E09-12F2-4C2F-B001-A2847A3CB85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DEEE7E-D7A0-460A-9383-9EE637514461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summarise_</a:t>
            </a:r>
            <a:r>
              <a:rPr lang="en-SG" sz="1200" dirty="0"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C7606B-F90F-47ED-86BE-53E9CD5FF1A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EFECCD-5689-4AF3-A728-02F4C8DEC57A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evaluate_linearity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EB20A37-3FCC-4CDE-A93D-6104A141B4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DAEDAB0-C9DE-48E4-9111-3E9B3BD8C147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4B81129-AA1F-4168-94C8-3C2BC3F9E7A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2EFC6-20F0-4DAF-8BC5-1EDEAC3EF3D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write_summary_excel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224B-7CAD-4A97-8006-3258D738932E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add_ggplot_panel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C6334-3AF6-4D5C-8AAE-B6567D8A3355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add_plotly_panel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0A50C56-146A-49E6-AC09-31C601518B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FB8BF85-D1D0-4EB1-BDA1-529B3A5066E8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view_ggplot_pdf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3D3C47-A454-430E-89DE-8F3FE523DAE3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F759E72-4326-46FB-B665-23916BEC48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73615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9660996-FA37-4230-8C91-17780107885C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B90C1D1-3231-4C54-B25B-F1BA4AB144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5E1D69A-9104-4E26-9534-B4EEA637887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view_trellis_html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C72B516-9DB4-4069-9E65-49A133FFD2D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FEDCDFC-5C43-40CB-A54D-25E67E9CC61A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7293"/>
              <a:gd name="adj2" fmla="val 1214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04E8F5-F62A-4844-8040-E4A2575CD6BE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3563"/>
              <a:gd name="adj2" fmla="val 1212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C12D81C-487C-4712-B0BB-54A7DD2A025A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F33027-7A92-45CB-A681-B00E96434B03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9A8DC8E-1D03-4D5A-8E2E-9D50CFFA3F17}"/>
              </a:ext>
            </a:extLst>
          </p:cNvPr>
          <p:cNvCxnSpPr>
            <a:cxnSpLocks/>
            <a:stCxn id="29" idx="3"/>
            <a:endCxn id="31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611AD5-0607-44C0-BCDD-3EAF7FC19694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0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347175-FF6D-4E35-94FE-32F3D2CC8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64" y="0"/>
            <a:ext cx="11366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2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08441A-DE10-4107-84F2-0ED83AEDA0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B6F87D-5A23-4ED7-BD0E-D9871CC28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43853"/>
              </p:ext>
            </p:extLst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38BF27-0DE7-4917-8C19-1AE50A6898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2AF9D4-31E2-434A-B999-56D513C8B2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E4A203-26CE-4266-AA2E-BA369174E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329607"/>
              </p:ext>
            </p:extLst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379AD-3299-45B5-B631-9176FF140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0408"/>
              </p:ext>
            </p:extLst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020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5913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0D4EB5-5248-49F6-A358-065C5A4AB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72511"/>
              </p:ext>
            </p:extLst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2453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3669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5DFEEB-0D46-4FEF-804A-AE8F0726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27856"/>
              </p:ext>
            </p:extLst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803C5B-FE20-412C-B306-CE36C3F53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57713"/>
              </p:ext>
            </p:extLst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AF85D0-CAB7-49B5-A4FF-97F7D3448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94381"/>
              </p:ext>
            </p:extLst>
          </p:nvPr>
        </p:nvGraphicFramePr>
        <p:xfrm>
          <a:off x="2023837" y="-554839"/>
          <a:ext cx="218300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2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271687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579770-8ACB-44C1-9562-79FBD854B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53359"/>
              </p:ext>
            </p:extLst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745F73C-E888-47CF-A219-454550CE1DFB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create_</a:t>
            </a:r>
            <a:r>
              <a:rPr lang="en-SG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B31E09-12F2-4C2F-B001-A2847A3CB85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DEEE7E-D7A0-460A-9383-9EE637514461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summarise_</a:t>
            </a:r>
            <a:r>
              <a:rPr lang="en-SG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C7606B-F90F-47ED-86BE-53E9CD5FF1A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EFECCD-5689-4AF3-A728-02F4C8DEC57A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evaluate_linearity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EB20A37-3FCC-4CDE-A93D-6104A141B4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DAEDAB0-C9DE-48E4-9111-3E9B3BD8C147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4B81129-AA1F-4168-94C8-3C2BC3F9E7A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2EFC6-20F0-4DAF-8BC5-1EDEAC3EF3D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write_summary_excel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224B-7CAD-4A97-8006-3258D738932E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add_ggplot_panel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C6334-3AF6-4D5C-8AAE-B6567D8A3355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add_plotly_panel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0A50C56-146A-49E6-AC09-31C601518B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FB8BF85-D1D0-4EB1-BDA1-529B3A5066E8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view_ggplot_pdf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3D3C47-A454-430E-89DE-8F3FE523DAE3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F759E72-4326-46FB-B665-23916BEC4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82062"/>
              </p:ext>
            </p:extLst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84410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rgbClr val="FF0000"/>
                          </a:solidFill>
                        </a:rPr>
                        <a:t>Curve</a:t>
                      </a: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9660996-FA37-4230-8C91-17780107885C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B90C1D1-3231-4C54-B25B-F1BA4AB144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5E1D69A-9104-4E26-9534-B4EEA637887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view_trellis_html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C72B516-9DB4-4069-9E65-49A133FFD2D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FEDCDFC-5C43-40CB-A54D-25E67E9CC61A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9390"/>
              <a:gd name="adj2" fmla="val 121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04E8F5-F62A-4844-8040-E4A2575CD6BE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4644"/>
              <a:gd name="adj2" fmla="val 121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C12D81C-487C-4712-B0BB-54A7DD2A025A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F33027-7A92-45CB-A681-B00E96434B03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9A8DC8E-1D03-4D5A-8E2E-9D50CFFA3F17}"/>
              </a:ext>
            </a:extLst>
          </p:cNvPr>
          <p:cNvCxnSpPr>
            <a:cxnSpLocks/>
            <a:stCxn id="29" idx="3"/>
            <a:endCxn id="31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611AD5-0607-44C0-BCDD-3EAF7FC19694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5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Table 345">
            <a:extLst>
              <a:ext uri="{FF2B5EF4-FFF2-40B4-BE49-F238E27FC236}">
                <a16:creationId xmlns:a16="http://schemas.microsoft.com/office/drawing/2014/main" id="{DCD2205B-A18D-41AA-9C17-D154049514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22" name="Table 321">
            <a:extLst>
              <a:ext uri="{FF2B5EF4-FFF2-40B4-BE49-F238E27FC236}">
                <a16:creationId xmlns:a16="http://schemas.microsoft.com/office/drawing/2014/main" id="{5C5AF578-BF67-46A9-ACCF-BBEB95DFF3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Dilution Curve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314" name="Table 313">
            <a:extLst>
              <a:ext uri="{FF2B5EF4-FFF2-40B4-BE49-F238E27FC236}">
                <a16:creationId xmlns:a16="http://schemas.microsoft.com/office/drawing/2014/main" id="{E5AC3E26-E3B3-4D81-96E6-2FA45D14B9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05" name="Table 304">
            <a:extLst>
              <a:ext uri="{FF2B5EF4-FFF2-40B4-BE49-F238E27FC236}">
                <a16:creationId xmlns:a16="http://schemas.microsoft.com/office/drawing/2014/main" id="{2C4A18EE-F1EE-41BC-BC56-C0CA16CC58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DAD88C6E-4DB6-4F69-BE39-6BF32025AA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51BC99D-BC1A-4F78-93E9-5E4B338D75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020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5913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4DEB3964-09AA-44D4-85DB-80507837C1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2453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3669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91FB43B-B759-4615-8B0C-AD4C55B31E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CD1B6ED-107A-40FC-828F-FE7F55319F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90911FF7-F21C-436E-859F-1D09FA8330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23837" y="-554839"/>
          <a:ext cx="218300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2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271687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8E19261-B338-4DCA-88D5-ABC4722E67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Transition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C54348D2-EFF8-40C0-8A85-21C725C2F825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create_dilution_table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409727-C26F-49A1-9F74-1FEE0AA22BD0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ADD90C7-E92A-4C16-A454-348EBDAE1EE3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summarise_dilution_table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7DE884-5929-4AA0-A326-1003440C6C98}"/>
              </a:ext>
            </a:extLst>
          </p:cNvPr>
          <p:cNvCxnSpPr>
            <a:cxnSpLocks/>
            <a:stCxn id="61" idx="2"/>
            <a:endCxn id="95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18B0376-33BC-49B6-B1D3-3D112A04C336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evaluate_linearity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FBA76B3A-0707-4282-8663-0A532302B4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8D87E26F-3B4F-4DD2-A1C4-FE18913AF20C}"/>
              </a:ext>
            </a:extLst>
          </p:cNvPr>
          <p:cNvCxnSpPr>
            <a:cxnSpLocks/>
            <a:stCxn id="61" idx="3"/>
            <a:endCxn id="87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02B8AFD-5C43-4F14-BC92-E7AD9FCDE456}"/>
              </a:ext>
            </a:extLst>
          </p:cNvPr>
          <p:cNvCxnSpPr>
            <a:cxnSpLocks/>
            <a:stCxn id="95" idx="3"/>
            <a:endCxn id="87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B6F134B-508C-4BF4-97F6-583CEA140D4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write_summary_excel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99552D-7B77-4F96-BEBF-CCE54506551C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add_ggplot_panel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CBD5CD9-9BD5-48C8-9506-E54A62BBD48A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add_plotly_panel</a:t>
            </a:r>
          </a:p>
        </p:txBody>
      </p:sp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3AC7E8EC-0549-46FD-B208-E272B25CD2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163" name="TextBox 162">
            <a:extLst>
              <a:ext uri="{FF2B5EF4-FFF2-40B4-BE49-F238E27FC236}">
                <a16:creationId xmlns:a16="http://schemas.microsoft.com/office/drawing/2014/main" id="{E31C229C-E5FB-4958-A4D3-0EB52C3897FD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view_ggplot_pdf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916C99E-D66D-4034-BE83-D90153D1A70F}"/>
              </a:ext>
            </a:extLst>
          </p:cNvPr>
          <p:cNvCxnSpPr>
            <a:cxnSpLocks/>
            <a:stCxn id="59" idx="3"/>
            <a:endCxn id="158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Table 167">
            <a:extLst>
              <a:ext uri="{FF2B5EF4-FFF2-40B4-BE49-F238E27FC236}">
                <a16:creationId xmlns:a16="http://schemas.microsoft.com/office/drawing/2014/main" id="{6442E19C-758B-42A2-914B-B7F41C4CB6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84410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169" name="TextBox 168">
            <a:extLst>
              <a:ext uri="{FF2B5EF4-FFF2-40B4-BE49-F238E27FC236}">
                <a16:creationId xmlns:a16="http://schemas.microsoft.com/office/drawing/2014/main" id="{CA3D7799-CAF8-4D20-B3E5-B3710B95E43B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graphicFrame>
        <p:nvGraphicFramePr>
          <p:cNvPr id="170" name="Table 169">
            <a:extLst>
              <a:ext uri="{FF2B5EF4-FFF2-40B4-BE49-F238E27FC236}">
                <a16:creationId xmlns:a16="http://schemas.microsoft.com/office/drawing/2014/main" id="{C4247AA8-564A-44E3-8FB5-B54C271369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196" name="TextBox 195">
            <a:extLst>
              <a:ext uri="{FF2B5EF4-FFF2-40B4-BE49-F238E27FC236}">
                <a16:creationId xmlns:a16="http://schemas.microsoft.com/office/drawing/2014/main" id="{C57C0CBB-27B2-4F53-A5C2-E1BF3EE5ECD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view_trellis_html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5717AFE1-291F-4618-BD02-BAF7937ED55D}"/>
              </a:ext>
            </a:extLst>
          </p:cNvPr>
          <p:cNvCxnSpPr>
            <a:cxnSpLocks/>
            <a:stCxn id="305" idx="3"/>
            <a:endCxn id="6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FED79170-6709-49D6-A5B0-D1B4AA353D6A}"/>
              </a:ext>
            </a:extLst>
          </p:cNvPr>
          <p:cNvCxnSpPr>
            <a:cxnSpLocks/>
            <a:stCxn id="346" idx="2"/>
            <a:endCxn id="5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9390"/>
              <a:gd name="adj2" fmla="val 121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D78CEEA6-C52A-4323-8A12-9D9EBA105E50}"/>
              </a:ext>
            </a:extLst>
          </p:cNvPr>
          <p:cNvCxnSpPr>
            <a:cxnSpLocks/>
            <a:stCxn id="346" idx="2"/>
            <a:endCxn id="6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4644"/>
              <a:gd name="adj2" fmla="val 121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Elbow 266">
            <a:extLst>
              <a:ext uri="{FF2B5EF4-FFF2-40B4-BE49-F238E27FC236}">
                <a16:creationId xmlns:a16="http://schemas.microsoft.com/office/drawing/2014/main" id="{AC6611FB-44B6-4DDA-8E27-3A0EF51A06D7}"/>
              </a:ext>
            </a:extLst>
          </p:cNvPr>
          <p:cNvCxnSpPr>
            <a:cxnSpLocks/>
            <a:stCxn id="60" idx="3"/>
            <a:endCxn id="168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5DB2816-446F-4AAB-938A-190A9F29D927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A0516C4-A767-4954-8ADF-42DDA5CFB6EA}"/>
              </a:ext>
            </a:extLst>
          </p:cNvPr>
          <p:cNvCxnSpPr>
            <a:cxnSpLocks/>
            <a:stCxn id="168" idx="3"/>
            <a:endCxn id="170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36F1667-E92D-44F4-8072-3C4AFED861BE}"/>
              </a:ext>
            </a:extLst>
          </p:cNvPr>
          <p:cNvCxnSpPr>
            <a:cxnSpLocks/>
            <a:stCxn id="59" idx="3"/>
            <a:endCxn id="168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3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B95FC5-06D0-41CE-8AB0-05DF17831D31}"/>
              </a:ext>
            </a:extLst>
          </p:cNvPr>
          <p:cNvCxnSpPr>
            <a:cxnSpLocks/>
          </p:cNvCxnSpPr>
          <p:nvPr/>
        </p:nvCxnSpPr>
        <p:spPr>
          <a:xfrm flipV="1">
            <a:off x="7032397" y="401420"/>
            <a:ext cx="2343778" cy="11199"/>
          </a:xfrm>
          <a:prstGeom prst="straightConnector1">
            <a:avLst/>
          </a:prstGeom>
          <a:ln w="3810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5B069F-39C0-4A1E-BF75-EDAAD46FBB8E}"/>
              </a:ext>
            </a:extLst>
          </p:cNvPr>
          <p:cNvCxnSpPr>
            <a:cxnSpLocks/>
          </p:cNvCxnSpPr>
          <p:nvPr/>
        </p:nvCxnSpPr>
        <p:spPr>
          <a:xfrm>
            <a:off x="7032397" y="1035192"/>
            <a:ext cx="2302432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AB9A697-9EF2-4842-9A09-89255263611C}"/>
              </a:ext>
            </a:extLst>
          </p:cNvPr>
          <p:cNvSpPr txBox="1"/>
          <p:nvPr/>
        </p:nvSpPr>
        <p:spPr>
          <a:xfrm>
            <a:off x="9508590" y="163964"/>
            <a:ext cx="1950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Is Linear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DCD822-E300-457E-8966-FC75C736C2BD}"/>
              </a:ext>
            </a:extLst>
          </p:cNvPr>
          <p:cNvSpPr txBox="1"/>
          <p:nvPr/>
        </p:nvSpPr>
        <p:spPr>
          <a:xfrm>
            <a:off x="9508590" y="612776"/>
            <a:ext cx="2480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Identify non-linear relationship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4503811-75E8-4FD2-AE9C-4C9B229BBCC9}"/>
              </a:ext>
            </a:extLst>
          </p:cNvPr>
          <p:cNvCxnSpPr>
            <a:cxnSpLocks/>
          </p:cNvCxnSpPr>
          <p:nvPr/>
        </p:nvCxnSpPr>
        <p:spPr>
          <a:xfrm flipV="1">
            <a:off x="7032397" y="1709114"/>
            <a:ext cx="2302432" cy="1016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2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597B481-0A2A-46A9-B21E-E820FF8C6831}"/>
              </a:ext>
            </a:extLst>
          </p:cNvPr>
          <p:cNvGrpSpPr/>
          <p:nvPr/>
        </p:nvGrpSpPr>
        <p:grpSpPr>
          <a:xfrm>
            <a:off x="-806876" y="-1354165"/>
            <a:ext cx="14022175" cy="7682390"/>
            <a:chOff x="-806876" y="-1354165"/>
            <a:chExt cx="14022175" cy="7682390"/>
          </a:xfrm>
        </p:grpSpPr>
        <p:pic>
          <p:nvPicPr>
            <p:cNvPr id="4" name="Picture">
              <a:extLst>
                <a:ext uri="{FF2B5EF4-FFF2-40B4-BE49-F238E27FC236}">
                  <a16:creationId xmlns:a16="http://schemas.microsoft.com/office/drawing/2014/main" id="{C90AC4C2-782E-4E85-A0DA-D9306CAB9B0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069576" y="529774"/>
              <a:ext cx="8052848" cy="5798451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6BDB05-7AED-4A7D-8EF7-285FD967BF37}"/>
                </a:ext>
              </a:extLst>
            </p:cNvPr>
            <p:cNvSpPr/>
            <p:nvPr/>
          </p:nvSpPr>
          <p:spPr>
            <a:xfrm>
              <a:off x="-806876" y="3247235"/>
              <a:ext cx="29663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Saturation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Upper Non-linear Regime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6A1899-74A0-4947-BC95-5F3BBD215772}"/>
                </a:ext>
              </a:extLst>
            </p:cNvPr>
            <p:cNvSpPr/>
            <p:nvPr/>
          </p:nvSpPr>
          <p:spPr>
            <a:xfrm>
              <a:off x="10122424" y="3570401"/>
              <a:ext cx="29663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Noise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Lower Non-linear Regime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AED9BF-B70C-4FC0-9724-689FF525AAF6}"/>
                </a:ext>
              </a:extLst>
            </p:cNvPr>
            <p:cNvSpPr/>
            <p:nvPr/>
          </p:nvSpPr>
          <p:spPr>
            <a:xfrm>
              <a:off x="10248998" y="345108"/>
              <a:ext cx="29663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Linear Regime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4BF187-0FD3-4547-B9AC-D26D1824189F}"/>
                </a:ext>
              </a:extLst>
            </p:cNvPr>
            <p:cNvSpPr/>
            <p:nvPr/>
          </p:nvSpPr>
          <p:spPr>
            <a:xfrm>
              <a:off x="959422" y="-1315296"/>
              <a:ext cx="232400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Concentration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Linear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Saturation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Noise Regime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FD78A-3973-4F64-81DB-B0949F1E15D8}"/>
                </a:ext>
              </a:extLst>
            </p:cNvPr>
            <p:cNvSpPr/>
            <p:nvPr/>
          </p:nvSpPr>
          <p:spPr>
            <a:xfrm>
              <a:off x="4261324" y="-1354165"/>
              <a:ext cx="320627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Concentration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Linear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Upper Non-linear Regime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SG" dirty="0">
                  <a:solidFill>
                    <a:srgbClr val="FF0000"/>
                  </a:solidFill>
                </a:rPr>
                <a:t>Lower Non-linear Regime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9AAB854-AB31-4A05-87BE-D6A9BB9808FB}"/>
                </a:ext>
              </a:extLst>
            </p:cNvPr>
            <p:cNvCxnSpPr>
              <a:cxnSpLocks/>
              <a:stCxn id="25" idx="0"/>
              <a:endCxn id="10" idx="2"/>
            </p:cNvCxnSpPr>
            <p:nvPr/>
          </p:nvCxnSpPr>
          <p:spPr>
            <a:xfrm flipH="1" flipV="1">
              <a:off x="2121423" y="-114967"/>
              <a:ext cx="2018777" cy="10140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A5F33A-C901-4B7E-8522-500E06B02288}"/>
                </a:ext>
              </a:extLst>
            </p:cNvPr>
            <p:cNvCxnSpPr>
              <a:cxnSpLocks/>
              <a:stCxn id="25" idx="0"/>
              <a:endCxn id="11" idx="2"/>
            </p:cNvCxnSpPr>
            <p:nvPr/>
          </p:nvCxnSpPr>
          <p:spPr>
            <a:xfrm flipV="1">
              <a:off x="4140200" y="-153836"/>
              <a:ext cx="1724262" cy="1052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A9543A4-6F21-429F-8878-98B8ED3F0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2000" y="529773"/>
              <a:ext cx="3010424" cy="1732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C8B467-25CD-4687-9684-CF8CB456A2BA}"/>
                </a:ext>
              </a:extLst>
            </p:cNvPr>
            <p:cNvCxnSpPr>
              <a:cxnSpLocks/>
            </p:cNvCxnSpPr>
            <p:nvPr/>
          </p:nvCxnSpPr>
          <p:spPr>
            <a:xfrm>
              <a:off x="7112000" y="3570400"/>
              <a:ext cx="2895600" cy="2142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D7D3A8-C69F-45AB-9C55-8A26EA879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7776" y="3495162"/>
              <a:ext cx="9754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BC2DDB-3F54-49FC-A448-5EBD0528A0DF}"/>
                </a:ext>
              </a:extLst>
            </p:cNvPr>
            <p:cNvSpPr/>
            <p:nvPr/>
          </p:nvSpPr>
          <p:spPr>
            <a:xfrm>
              <a:off x="2514600" y="899049"/>
              <a:ext cx="3251200" cy="342899"/>
            </a:xfrm>
            <a:prstGeom prst="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2079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8F7D98D-9C3D-41CA-A9F6-66245B629868}"/>
              </a:ext>
            </a:extLst>
          </p:cNvPr>
          <p:cNvGrpSpPr/>
          <p:nvPr/>
        </p:nvGrpSpPr>
        <p:grpSpPr>
          <a:xfrm>
            <a:off x="998951" y="1880311"/>
            <a:ext cx="9186673" cy="1993826"/>
            <a:chOff x="998951" y="1880311"/>
            <a:chExt cx="9186673" cy="19938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464A2E-4596-43C8-B5D7-4584DFC03D1F}"/>
                </a:ext>
              </a:extLst>
            </p:cNvPr>
            <p:cNvSpPr/>
            <p:nvPr/>
          </p:nvSpPr>
          <p:spPr>
            <a:xfrm>
              <a:off x="998951" y="1976095"/>
              <a:ext cx="2032001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037AB25-05FA-4258-A097-C1B000992EE5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030952" y="2341856"/>
              <a:ext cx="1261998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7F985E-8217-45E2-8863-A00724FD3F0C}"/>
                </a:ext>
              </a:extLst>
            </p:cNvPr>
            <p:cNvSpPr/>
            <p:nvPr/>
          </p:nvSpPr>
          <p:spPr>
            <a:xfrm>
              <a:off x="4292950" y="1977866"/>
              <a:ext cx="2427462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A63CB4-DADF-40CC-A6D1-2AA4B41A2E9C}"/>
                </a:ext>
              </a:extLst>
            </p:cNvPr>
            <p:cNvSpPr/>
            <p:nvPr/>
          </p:nvSpPr>
          <p:spPr>
            <a:xfrm>
              <a:off x="8153623" y="3142616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1C57B6-AD6B-4F0E-9E5A-7064AF10D037}"/>
                </a:ext>
              </a:extLst>
            </p:cNvPr>
            <p:cNvSpPr txBox="1"/>
            <p:nvPr/>
          </p:nvSpPr>
          <p:spPr>
            <a:xfrm>
              <a:off x="3190887" y="1916513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21BECE-1AE3-43E8-A549-D10C0B264E2C}"/>
                </a:ext>
              </a:extLst>
            </p:cNvPr>
            <p:cNvSpPr txBox="1"/>
            <p:nvPr/>
          </p:nvSpPr>
          <p:spPr>
            <a:xfrm>
              <a:off x="2071512" y="2873975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498F21-87B8-4EE0-ABEC-7C2A102BF2E9}"/>
                </a:ext>
              </a:extLst>
            </p:cNvPr>
            <p:cNvSpPr txBox="1"/>
            <p:nvPr/>
          </p:nvSpPr>
          <p:spPr>
            <a:xfrm>
              <a:off x="5507877" y="2883402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01762F-43A2-4772-85A3-0FE6F2D6A90B}"/>
                </a:ext>
              </a:extLst>
            </p:cNvPr>
            <p:cNvSpPr/>
            <p:nvPr/>
          </p:nvSpPr>
          <p:spPr>
            <a:xfrm>
              <a:off x="8153623" y="1976095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6B8115F-40B0-4394-A1D3-057F59F08815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6720412" y="2341856"/>
              <a:ext cx="1433211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39B69D-8320-445F-8CFA-86CEE50A9AFD}"/>
                </a:ext>
              </a:extLst>
            </p:cNvPr>
            <p:cNvSpPr txBox="1"/>
            <p:nvPr/>
          </p:nvSpPr>
          <p:spPr>
            <a:xfrm>
              <a:off x="6890983" y="1880311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86AE74D0-F49C-4296-810A-4D5E436A04E5}"/>
                </a:ext>
              </a:extLst>
            </p:cNvPr>
            <p:cNvCxnSpPr>
              <a:cxnSpLocks/>
              <a:stCxn id="6" idx="2"/>
              <a:endCxn id="8" idx="1"/>
            </p:cNvCxnSpPr>
            <p:nvPr/>
          </p:nvCxnSpPr>
          <p:spPr>
            <a:xfrm rot="16200000" flipH="1">
              <a:off x="6430657" y="1785411"/>
              <a:ext cx="798990" cy="2646942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3E6FB622-E671-448E-9F5B-DE1EABE1534C}"/>
                </a:ext>
              </a:extLst>
            </p:cNvPr>
            <p:cNvCxnSpPr>
              <a:cxnSpLocks/>
              <a:stCxn id="4" idx="2"/>
              <a:endCxn id="8" idx="1"/>
            </p:cNvCxnSpPr>
            <p:nvPr/>
          </p:nvCxnSpPr>
          <p:spPr>
            <a:xfrm rot="16200000" flipH="1">
              <a:off x="4683907" y="38660"/>
              <a:ext cx="800761" cy="613867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611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9D10E195-6F88-463D-856A-165FB71794DE}"/>
              </a:ext>
            </a:extLst>
          </p:cNvPr>
          <p:cNvGrpSpPr/>
          <p:nvPr/>
        </p:nvGrpSpPr>
        <p:grpSpPr>
          <a:xfrm>
            <a:off x="354561" y="598145"/>
            <a:ext cx="11379182" cy="4320444"/>
            <a:chOff x="354561" y="598145"/>
            <a:chExt cx="11379182" cy="432044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C5E9C68-D6CD-45AB-B631-3C3A8AD5C9E3}"/>
                </a:ext>
              </a:extLst>
            </p:cNvPr>
            <p:cNvCxnSpPr>
              <a:cxnSpLocks/>
              <a:stCxn id="45" idx="3"/>
              <a:endCxn id="6" idx="1"/>
            </p:cNvCxnSpPr>
            <p:nvPr/>
          </p:nvCxnSpPr>
          <p:spPr>
            <a:xfrm flipV="1">
              <a:off x="2386562" y="1061582"/>
              <a:ext cx="992310" cy="3318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15972D-2896-484C-AC20-FF304D5A3D19}"/>
                </a:ext>
              </a:extLst>
            </p:cNvPr>
            <p:cNvSpPr/>
            <p:nvPr/>
          </p:nvSpPr>
          <p:spPr>
            <a:xfrm>
              <a:off x="3378872" y="695821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49080A-4011-4700-98B9-524CE35E861E}"/>
                </a:ext>
              </a:extLst>
            </p:cNvPr>
            <p:cNvSpPr/>
            <p:nvPr/>
          </p:nvSpPr>
          <p:spPr>
            <a:xfrm>
              <a:off x="3324674" y="2355205"/>
              <a:ext cx="2585034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Mandel Fitting Test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 value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1241D0-C30E-44FE-B165-6B9FD7E89277}"/>
                </a:ext>
              </a:extLst>
            </p:cNvPr>
            <p:cNvSpPr/>
            <p:nvPr/>
          </p:nvSpPr>
          <p:spPr>
            <a:xfrm>
              <a:off x="6868461" y="2355205"/>
              <a:ext cx="2032001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Concavity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31DD85-3C89-44B1-9D66-B2CAF66A7B35}"/>
                </a:ext>
              </a:extLst>
            </p:cNvPr>
            <p:cNvSpPr/>
            <p:nvPr/>
          </p:nvSpPr>
          <p:spPr>
            <a:xfrm>
              <a:off x="9701741" y="1686525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Saturation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F8ABD5-C367-47D7-B720-77BFE0372DD9}"/>
                </a:ext>
              </a:extLst>
            </p:cNvPr>
            <p:cNvSpPr/>
            <p:nvPr/>
          </p:nvSpPr>
          <p:spPr>
            <a:xfrm>
              <a:off x="9701742" y="694050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DE42AC-EAC4-4DCD-8979-F2FC99515E08}"/>
                </a:ext>
              </a:extLst>
            </p:cNvPr>
            <p:cNvSpPr/>
            <p:nvPr/>
          </p:nvSpPr>
          <p:spPr>
            <a:xfrm>
              <a:off x="9692313" y="3163165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Limit of Detection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128485-7B8D-4567-A810-0AA712DF692B}"/>
                </a:ext>
              </a:extLst>
            </p:cNvPr>
            <p:cNvSpPr/>
            <p:nvPr/>
          </p:nvSpPr>
          <p:spPr>
            <a:xfrm>
              <a:off x="9692312" y="4187068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0548AA-9253-4C29-ABA4-6B33150886A8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909708" y="2783572"/>
              <a:ext cx="958753" cy="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9957C9-7863-46BB-A59B-DE8BC61DC3E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616009" y="1427342"/>
              <a:ext cx="1182" cy="927863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A7C2B0-6D2A-4B63-93BB-79E0D512933C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5853146" y="1059811"/>
              <a:ext cx="3848596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DBA50D-48E1-4EE1-ACF8-35300A939991}"/>
                </a:ext>
              </a:extLst>
            </p:cNvPr>
            <p:cNvSpPr txBox="1"/>
            <p:nvPr/>
          </p:nvSpPr>
          <p:spPr>
            <a:xfrm>
              <a:off x="2449142" y="614688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6F24BC-F088-4B02-A068-FF21CB95FDDE}"/>
                </a:ext>
              </a:extLst>
            </p:cNvPr>
            <p:cNvSpPr txBox="1"/>
            <p:nvPr/>
          </p:nvSpPr>
          <p:spPr>
            <a:xfrm>
              <a:off x="1431635" y="1660440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CF91E4-766A-4798-B1B9-9C555F759586}"/>
                </a:ext>
              </a:extLst>
            </p:cNvPr>
            <p:cNvSpPr txBox="1"/>
            <p:nvPr/>
          </p:nvSpPr>
          <p:spPr>
            <a:xfrm>
              <a:off x="7154752" y="598145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95628A-0A93-4DC5-9853-30237394AD1D}"/>
                </a:ext>
              </a:extLst>
            </p:cNvPr>
            <p:cNvSpPr txBox="1"/>
            <p:nvPr/>
          </p:nvSpPr>
          <p:spPr>
            <a:xfrm>
              <a:off x="5893722" y="2761334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0.05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4FB178-E900-4920-903E-7FB8B4247358}"/>
                </a:ext>
              </a:extLst>
            </p:cNvPr>
            <p:cNvSpPr txBox="1"/>
            <p:nvPr/>
          </p:nvSpPr>
          <p:spPr>
            <a:xfrm>
              <a:off x="4755743" y="161553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42EABA-EB54-4DE8-B317-8C4D7257FB24}"/>
                </a:ext>
              </a:extLst>
            </p:cNvPr>
            <p:cNvSpPr txBox="1"/>
            <p:nvPr/>
          </p:nvSpPr>
          <p:spPr>
            <a:xfrm>
              <a:off x="4630974" y="3566244"/>
              <a:ext cx="1222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0.05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3665B2-E650-4986-9BFA-5C8184975834}"/>
                </a:ext>
              </a:extLst>
            </p:cNvPr>
            <p:cNvSpPr txBox="1"/>
            <p:nvPr/>
          </p:nvSpPr>
          <p:spPr>
            <a:xfrm>
              <a:off x="8371552" y="3479574"/>
              <a:ext cx="70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 err="1"/>
                <a:t>Pos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E23FB7-B58D-4CE0-966D-4C15B3E060FC}"/>
                </a:ext>
              </a:extLst>
            </p:cNvPr>
            <p:cNvSpPr txBox="1"/>
            <p:nvPr/>
          </p:nvSpPr>
          <p:spPr>
            <a:xfrm>
              <a:off x="8352698" y="1600103"/>
              <a:ext cx="723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Neg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3D07894B-9501-499B-B0AA-7375AFC40856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6484306" y="1344822"/>
              <a:ext cx="1340891" cy="507512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B5DFD8FD-82FA-4B4F-8299-2118E34F5EAD}"/>
                </a:ext>
              </a:extLst>
            </p:cNvPr>
            <p:cNvCxnSpPr>
              <a:cxnSpLocks/>
              <a:stCxn id="45" idx="2"/>
              <a:endCxn id="12" idx="1"/>
            </p:cNvCxnSpPr>
            <p:nvPr/>
          </p:nvCxnSpPr>
          <p:spPr>
            <a:xfrm rot="16200000" flipH="1">
              <a:off x="3970353" y="-1169131"/>
              <a:ext cx="3122169" cy="8321750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3E0F8-3966-4C6D-AEDE-7D88E8ED46B3}"/>
                </a:ext>
              </a:extLst>
            </p:cNvPr>
            <p:cNvSpPr/>
            <p:nvPr/>
          </p:nvSpPr>
          <p:spPr>
            <a:xfrm>
              <a:off x="354561" y="699139"/>
              <a:ext cx="2032001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BCF09CD-525F-4619-8A16-8A89153AF8B1}"/>
                </a:ext>
              </a:extLst>
            </p:cNvPr>
            <p:cNvCxnSpPr>
              <a:cxnSpLocks/>
              <a:stCxn id="8" idx="0"/>
              <a:endCxn id="9" idx="1"/>
            </p:cNvCxnSpPr>
            <p:nvPr/>
          </p:nvCxnSpPr>
          <p:spPr>
            <a:xfrm rot="5400000" flipH="1" flipV="1">
              <a:off x="8641642" y="1295107"/>
              <a:ext cx="302919" cy="1817279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2CDD6C15-DA5C-4089-B5B3-979241596452}"/>
                </a:ext>
              </a:extLst>
            </p:cNvPr>
            <p:cNvCxnSpPr>
              <a:cxnSpLocks/>
              <a:stCxn id="8" idx="2"/>
              <a:endCxn id="11" idx="1"/>
            </p:cNvCxnSpPr>
            <p:nvPr/>
          </p:nvCxnSpPr>
          <p:spPr>
            <a:xfrm rot="16200000" flipH="1">
              <a:off x="8629893" y="2466506"/>
              <a:ext cx="316988" cy="1807851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810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289F77F-F4C8-40F5-B1FD-BB1E15CF5E10}"/>
              </a:ext>
            </a:extLst>
          </p:cNvPr>
          <p:cNvGrpSpPr/>
          <p:nvPr/>
        </p:nvGrpSpPr>
        <p:grpSpPr>
          <a:xfrm>
            <a:off x="404668" y="-706139"/>
            <a:ext cx="11380923" cy="7554192"/>
            <a:chOff x="404668" y="-706139"/>
            <a:chExt cx="11380923" cy="75541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4C70DA-1A67-46D7-932D-06E67AB28A7F}"/>
                </a:ext>
              </a:extLst>
            </p:cNvPr>
            <p:cNvSpPr/>
            <p:nvPr/>
          </p:nvSpPr>
          <p:spPr>
            <a:xfrm>
              <a:off x="406408" y="106827"/>
              <a:ext cx="2032001" cy="70985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31F963-1AE2-437D-9399-0704C188BB4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438409" y="458823"/>
              <a:ext cx="1032887" cy="2930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3A876-D4B8-4811-B4C2-B6803DAE98A3}"/>
                </a:ext>
              </a:extLst>
            </p:cNvPr>
            <p:cNvSpPr/>
            <p:nvPr/>
          </p:nvSpPr>
          <p:spPr>
            <a:xfrm>
              <a:off x="3471296" y="93062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F2D49-FA5E-40F7-83A1-1F79F5637169}"/>
                </a:ext>
              </a:extLst>
            </p:cNvPr>
            <p:cNvSpPr/>
            <p:nvPr/>
          </p:nvSpPr>
          <p:spPr>
            <a:xfrm>
              <a:off x="9753346" y="1088274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AE04C6-058F-45BB-A890-240C5AD2A1A6}"/>
                </a:ext>
              </a:extLst>
            </p:cNvPr>
            <p:cNvSpPr txBox="1"/>
            <p:nvPr/>
          </p:nvSpPr>
          <p:spPr>
            <a:xfrm>
              <a:off x="2496621" y="40699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8A542-1BE7-4C68-B04E-1E04B5A297A9}"/>
                </a:ext>
              </a:extLst>
            </p:cNvPr>
            <p:cNvSpPr txBox="1"/>
            <p:nvPr/>
          </p:nvSpPr>
          <p:spPr>
            <a:xfrm>
              <a:off x="1449775" y="904523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F5E3E3-E70B-47EA-9734-1DC0620CC5DF}"/>
                </a:ext>
              </a:extLst>
            </p:cNvPr>
            <p:cNvSpPr txBox="1"/>
            <p:nvPr/>
          </p:nvSpPr>
          <p:spPr>
            <a:xfrm>
              <a:off x="4720620" y="87694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6D423-EFB3-4C5E-8FE3-AE95F35C2275}"/>
                </a:ext>
              </a:extLst>
            </p:cNvPr>
            <p:cNvSpPr/>
            <p:nvPr/>
          </p:nvSpPr>
          <p:spPr>
            <a:xfrm>
              <a:off x="9753346" y="79449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31DF66-0540-4727-ADFE-2C861ECAAD56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5945570" y="445210"/>
              <a:ext cx="3807776" cy="13613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29405-CF84-472A-B80F-262ECA405BBC}"/>
                </a:ext>
              </a:extLst>
            </p:cNvPr>
            <p:cNvSpPr txBox="1"/>
            <p:nvPr/>
          </p:nvSpPr>
          <p:spPr>
            <a:xfrm>
              <a:off x="7206599" y="30886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902D536-916F-41F0-BAAF-EE3705BCDFBF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6916163" y="-1383148"/>
              <a:ext cx="629452" cy="5044913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59CE4D0-7D29-42FB-8A0A-AE0724909B98}"/>
                </a:ext>
              </a:extLst>
            </p:cNvPr>
            <p:cNvCxnSpPr>
              <a:cxnSpLocks/>
              <a:stCxn id="5" idx="2"/>
              <a:endCxn id="8" idx="1"/>
            </p:cNvCxnSpPr>
            <p:nvPr/>
          </p:nvCxnSpPr>
          <p:spPr>
            <a:xfrm rot="16200000" flipH="1">
              <a:off x="5269199" y="-3030113"/>
              <a:ext cx="637357" cy="8330937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EDCE0F-7C6A-42E4-BA4D-88444DF2788D}"/>
                </a:ext>
              </a:extLst>
            </p:cNvPr>
            <p:cNvGrpSpPr/>
            <p:nvPr/>
          </p:nvGrpSpPr>
          <p:grpSpPr>
            <a:xfrm>
              <a:off x="406409" y="2527609"/>
              <a:ext cx="11379182" cy="4320444"/>
              <a:chOff x="354561" y="598145"/>
              <a:chExt cx="11379182" cy="4320444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1C1A874-29E6-447D-97DC-E718E4682AFE}"/>
                  </a:ext>
                </a:extLst>
              </p:cNvPr>
              <p:cNvCxnSpPr>
                <a:cxnSpLocks/>
                <a:stCxn id="39" idx="3"/>
                <a:endCxn id="19" idx="1"/>
              </p:cNvCxnSpPr>
              <p:nvPr/>
            </p:nvCxnSpPr>
            <p:spPr>
              <a:xfrm flipV="1">
                <a:off x="2386562" y="1061582"/>
                <a:ext cx="992310" cy="3318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CE6B07-8782-490D-BB4C-C04F6910642A}"/>
                  </a:ext>
                </a:extLst>
              </p:cNvPr>
              <p:cNvSpPr/>
              <p:nvPr/>
            </p:nvSpPr>
            <p:spPr>
              <a:xfrm>
                <a:off x="3378872" y="695821"/>
                <a:ext cx="2474274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Percent Residual Accuracy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FA55BF-DEFE-40E8-BD35-450D4F7EA69A}"/>
                  </a:ext>
                </a:extLst>
              </p:cNvPr>
              <p:cNvSpPr/>
              <p:nvPr/>
            </p:nvSpPr>
            <p:spPr>
              <a:xfrm>
                <a:off x="3324674" y="2355205"/>
                <a:ext cx="2585034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Mandel Fitting Test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 value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7D1205-C675-4653-95E9-4ECACCEE333D}"/>
                  </a:ext>
                </a:extLst>
              </p:cNvPr>
              <p:cNvSpPr/>
              <p:nvPr/>
            </p:nvSpPr>
            <p:spPr>
              <a:xfrm>
                <a:off x="6868461" y="2355205"/>
                <a:ext cx="2032001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Concavity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8241480-DD62-4F93-9F7B-FCCD8B061EA4}"/>
                  </a:ext>
                </a:extLst>
              </p:cNvPr>
              <p:cNvSpPr/>
              <p:nvPr/>
            </p:nvSpPr>
            <p:spPr>
              <a:xfrm>
                <a:off x="9701741" y="1686525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Saturation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F27443-DC4D-4146-88A6-BFE183E50C10}"/>
                  </a:ext>
                </a:extLst>
              </p:cNvPr>
              <p:cNvSpPr/>
              <p:nvPr/>
            </p:nvSpPr>
            <p:spPr>
              <a:xfrm>
                <a:off x="9701742" y="694050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Good Linearity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64B739-D169-40D1-A91D-5177242DE18B}"/>
                  </a:ext>
                </a:extLst>
              </p:cNvPr>
              <p:cNvSpPr/>
              <p:nvPr/>
            </p:nvSpPr>
            <p:spPr>
              <a:xfrm>
                <a:off x="9692313" y="3163165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Limit of Detection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015FE8-ACAD-47BA-8459-01CBCAA6F11F}"/>
                  </a:ext>
                </a:extLst>
              </p:cNvPr>
              <p:cNvSpPr/>
              <p:nvPr/>
            </p:nvSpPr>
            <p:spPr>
              <a:xfrm>
                <a:off x="9692312" y="4187068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Poor Linearity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034CF5A-8921-4C2D-A4C2-D7CDA1C78AF3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5909708" y="2783572"/>
                <a:ext cx="958753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A3BECA7-2930-4A0C-BB31-A658CF573918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4616009" y="1427342"/>
                <a:ext cx="1182" cy="927863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63EB9B-1F22-47A1-BDBF-908AA95C590D}"/>
                  </a:ext>
                </a:extLst>
              </p:cNvPr>
              <p:cNvCxnSpPr>
                <a:cxnSpLocks/>
                <a:stCxn id="19" idx="3"/>
                <a:endCxn id="23" idx="1"/>
              </p:cNvCxnSpPr>
              <p:nvPr/>
            </p:nvCxnSpPr>
            <p:spPr>
              <a:xfrm flipV="1">
                <a:off x="5853146" y="1059811"/>
                <a:ext cx="3848596" cy="1771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1C90F9-C041-4878-A720-286D0F6F08F0}"/>
                  </a:ext>
                </a:extLst>
              </p:cNvPr>
              <p:cNvSpPr txBox="1"/>
              <p:nvPr/>
            </p:nvSpPr>
            <p:spPr>
              <a:xfrm>
                <a:off x="2449142" y="614688"/>
                <a:ext cx="1036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0.8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7998CC-4AEA-476F-81A8-E3311D8B887E}"/>
                  </a:ext>
                </a:extLst>
              </p:cNvPr>
              <p:cNvSpPr txBox="1"/>
              <p:nvPr/>
            </p:nvSpPr>
            <p:spPr>
              <a:xfrm>
                <a:off x="1431635" y="1660440"/>
                <a:ext cx="933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3478AC-77F5-4286-86D9-54230B203582}"/>
                  </a:ext>
                </a:extLst>
              </p:cNvPr>
              <p:cNvSpPr txBox="1"/>
              <p:nvPr/>
            </p:nvSpPr>
            <p:spPr>
              <a:xfrm>
                <a:off x="7154752" y="598145"/>
                <a:ext cx="116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80%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996EB7-953D-4590-8E81-68B8B4BE1B44}"/>
                  </a:ext>
                </a:extLst>
              </p:cNvPr>
              <p:cNvSpPr txBox="1"/>
              <p:nvPr/>
            </p:nvSpPr>
            <p:spPr>
              <a:xfrm>
                <a:off x="5893722" y="2761334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0.05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78EEC0-3C90-4166-891E-2634327A1EDB}"/>
                  </a:ext>
                </a:extLst>
              </p:cNvPr>
              <p:cNvSpPr txBox="1"/>
              <p:nvPr/>
            </p:nvSpPr>
            <p:spPr>
              <a:xfrm>
                <a:off x="4755743" y="1615536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80%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DCE45D-DAA8-4844-BBF7-C7309E4B130B}"/>
                  </a:ext>
                </a:extLst>
              </p:cNvPr>
              <p:cNvSpPr txBox="1"/>
              <p:nvPr/>
            </p:nvSpPr>
            <p:spPr>
              <a:xfrm>
                <a:off x="4630974" y="3566244"/>
                <a:ext cx="122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0.05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025F16-CC59-4045-B8AA-7AAF14B9BC48}"/>
                  </a:ext>
                </a:extLst>
              </p:cNvPr>
              <p:cNvSpPr txBox="1"/>
              <p:nvPr/>
            </p:nvSpPr>
            <p:spPr>
              <a:xfrm>
                <a:off x="8381077" y="3479574"/>
                <a:ext cx="704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err="1"/>
                  <a:t>Pos</a:t>
                </a:r>
                <a:endParaRPr lang="en-SG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D1E9DD-A5F7-4F5D-8651-11E56D347D82}"/>
                  </a:ext>
                </a:extLst>
              </p:cNvPr>
              <p:cNvSpPr txBox="1"/>
              <p:nvPr/>
            </p:nvSpPr>
            <p:spPr>
              <a:xfrm>
                <a:off x="8352698" y="1600103"/>
                <a:ext cx="72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Neg</a:t>
                </a:r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09250787-EAD0-4B4E-AF03-E61488E35CE2}"/>
                  </a:ext>
                </a:extLst>
              </p:cNvPr>
              <p:cNvCxnSpPr>
                <a:cxnSpLocks/>
                <a:stCxn id="20" idx="2"/>
                <a:endCxn id="25" idx="1"/>
              </p:cNvCxnSpPr>
              <p:nvPr/>
            </p:nvCxnSpPr>
            <p:spPr>
              <a:xfrm rot="16200000" flipH="1">
                <a:off x="6484306" y="1344822"/>
                <a:ext cx="1340891" cy="5075121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5BEF1923-5DC3-4F0C-AFD5-03B6E6B453A3}"/>
                  </a:ext>
                </a:extLst>
              </p:cNvPr>
              <p:cNvCxnSpPr>
                <a:cxnSpLocks/>
                <a:stCxn id="39" idx="2"/>
                <a:endCxn id="25" idx="1"/>
              </p:cNvCxnSpPr>
              <p:nvPr/>
            </p:nvCxnSpPr>
            <p:spPr>
              <a:xfrm rot="16200000" flipH="1">
                <a:off x="3970353" y="-1169131"/>
                <a:ext cx="3122169" cy="8321750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570DCA-CF59-4D8B-AB99-53DC8230208D}"/>
                  </a:ext>
                </a:extLst>
              </p:cNvPr>
              <p:cNvSpPr/>
              <p:nvPr/>
            </p:nvSpPr>
            <p:spPr>
              <a:xfrm>
                <a:off x="354561" y="699139"/>
                <a:ext cx="2032001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Correlation Coefficient (R)</a:t>
                </a:r>
              </a:p>
            </p:txBody>
          </p: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E132AE54-0BC1-41F1-832F-6346AE4BD369}"/>
                  </a:ext>
                </a:extLst>
              </p:cNvPr>
              <p:cNvCxnSpPr>
                <a:cxnSpLocks/>
                <a:stCxn id="21" idx="0"/>
                <a:endCxn id="22" idx="1"/>
              </p:cNvCxnSpPr>
              <p:nvPr/>
            </p:nvCxnSpPr>
            <p:spPr>
              <a:xfrm rot="5400000" flipH="1" flipV="1">
                <a:off x="8641642" y="1295107"/>
                <a:ext cx="302919" cy="1817279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6CAA484A-79E0-434C-BA27-AFEE7783B2CD}"/>
                  </a:ext>
                </a:extLst>
              </p:cNvPr>
              <p:cNvCxnSpPr>
                <a:cxnSpLocks/>
                <a:stCxn id="21" idx="2"/>
                <a:endCxn id="24" idx="1"/>
              </p:cNvCxnSpPr>
              <p:nvPr/>
            </p:nvCxnSpPr>
            <p:spPr>
              <a:xfrm rot="16200000" flipH="1">
                <a:off x="8629893" y="2466506"/>
                <a:ext cx="316988" cy="1807851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79DAB9-875B-4545-AE5F-F6E394D3EAAF}"/>
                </a:ext>
              </a:extLst>
            </p:cNvPr>
            <p:cNvSpPr/>
            <p:nvPr/>
          </p:nvSpPr>
          <p:spPr>
            <a:xfrm>
              <a:off x="404668" y="-706139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73D0B5-79F8-43E3-9ACE-E6B226507905}"/>
                </a:ext>
              </a:extLst>
            </p:cNvPr>
            <p:cNvSpPr/>
            <p:nvPr/>
          </p:nvSpPr>
          <p:spPr>
            <a:xfrm>
              <a:off x="404668" y="1768346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892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289F77F-F4C8-40F5-B1FD-BB1E15CF5E10}"/>
              </a:ext>
            </a:extLst>
          </p:cNvPr>
          <p:cNvGrpSpPr/>
          <p:nvPr/>
        </p:nvGrpSpPr>
        <p:grpSpPr>
          <a:xfrm>
            <a:off x="404668" y="-706139"/>
            <a:ext cx="13136665" cy="7554192"/>
            <a:chOff x="404668" y="-706139"/>
            <a:chExt cx="13074999" cy="75541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4C70DA-1A67-46D7-932D-06E67AB28A7F}"/>
                </a:ext>
              </a:extLst>
            </p:cNvPr>
            <p:cNvSpPr/>
            <p:nvPr/>
          </p:nvSpPr>
          <p:spPr>
            <a:xfrm>
              <a:off x="406408" y="106827"/>
              <a:ext cx="2032001" cy="70985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31F963-1AE2-437D-9399-0704C188BB4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438409" y="458823"/>
              <a:ext cx="1032887" cy="2930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3A876-D4B8-4811-B4C2-B6803DAE98A3}"/>
                </a:ext>
              </a:extLst>
            </p:cNvPr>
            <p:cNvSpPr/>
            <p:nvPr/>
          </p:nvSpPr>
          <p:spPr>
            <a:xfrm>
              <a:off x="3471296" y="93062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F2D49-FA5E-40F7-83A1-1F79F5637169}"/>
                </a:ext>
              </a:extLst>
            </p:cNvPr>
            <p:cNvSpPr/>
            <p:nvPr/>
          </p:nvSpPr>
          <p:spPr>
            <a:xfrm>
              <a:off x="9753346" y="1088274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AE04C6-058F-45BB-A890-240C5AD2A1A6}"/>
                </a:ext>
              </a:extLst>
            </p:cNvPr>
            <p:cNvSpPr txBox="1"/>
            <p:nvPr/>
          </p:nvSpPr>
          <p:spPr>
            <a:xfrm>
              <a:off x="2496621" y="40699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8A542-1BE7-4C68-B04E-1E04B5A297A9}"/>
                </a:ext>
              </a:extLst>
            </p:cNvPr>
            <p:cNvSpPr txBox="1"/>
            <p:nvPr/>
          </p:nvSpPr>
          <p:spPr>
            <a:xfrm>
              <a:off x="1449775" y="904523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F5E3E3-E70B-47EA-9734-1DC0620CC5DF}"/>
                </a:ext>
              </a:extLst>
            </p:cNvPr>
            <p:cNvSpPr txBox="1"/>
            <p:nvPr/>
          </p:nvSpPr>
          <p:spPr>
            <a:xfrm>
              <a:off x="4720620" y="87694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6D423-EFB3-4C5E-8FE3-AE95F35C2275}"/>
                </a:ext>
              </a:extLst>
            </p:cNvPr>
            <p:cNvSpPr/>
            <p:nvPr/>
          </p:nvSpPr>
          <p:spPr>
            <a:xfrm>
              <a:off x="9753346" y="79449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31DF66-0540-4727-ADFE-2C861ECAAD56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5945570" y="445210"/>
              <a:ext cx="3807776" cy="13613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29405-CF84-472A-B80F-262ECA405BBC}"/>
                </a:ext>
              </a:extLst>
            </p:cNvPr>
            <p:cNvSpPr txBox="1"/>
            <p:nvPr/>
          </p:nvSpPr>
          <p:spPr>
            <a:xfrm>
              <a:off x="7206599" y="30886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902D536-916F-41F0-BAAF-EE3705BCDFBF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6916163" y="-1383148"/>
              <a:ext cx="629452" cy="5044913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59CE4D0-7D29-42FB-8A0A-AE0724909B98}"/>
                </a:ext>
              </a:extLst>
            </p:cNvPr>
            <p:cNvCxnSpPr>
              <a:cxnSpLocks/>
              <a:stCxn id="5" idx="2"/>
              <a:endCxn id="8" idx="1"/>
            </p:cNvCxnSpPr>
            <p:nvPr/>
          </p:nvCxnSpPr>
          <p:spPr>
            <a:xfrm rot="16200000" flipH="1">
              <a:off x="5269199" y="-3030113"/>
              <a:ext cx="637357" cy="8330937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EDCE0F-7C6A-42E4-BA4D-88444DF2788D}"/>
                </a:ext>
              </a:extLst>
            </p:cNvPr>
            <p:cNvGrpSpPr/>
            <p:nvPr/>
          </p:nvGrpSpPr>
          <p:grpSpPr>
            <a:xfrm>
              <a:off x="406409" y="2527609"/>
              <a:ext cx="13073258" cy="4320444"/>
              <a:chOff x="354561" y="598145"/>
              <a:chExt cx="13073258" cy="4320444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1C1A874-29E6-447D-97DC-E718E4682AFE}"/>
                  </a:ext>
                </a:extLst>
              </p:cNvPr>
              <p:cNvCxnSpPr>
                <a:cxnSpLocks/>
                <a:stCxn id="39" idx="3"/>
                <a:endCxn id="19" idx="1"/>
              </p:cNvCxnSpPr>
              <p:nvPr/>
            </p:nvCxnSpPr>
            <p:spPr>
              <a:xfrm flipV="1">
                <a:off x="2386562" y="1061582"/>
                <a:ext cx="992310" cy="3318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CE6B07-8782-490D-BB4C-C04F6910642A}"/>
                  </a:ext>
                </a:extLst>
              </p:cNvPr>
              <p:cNvSpPr/>
              <p:nvPr/>
            </p:nvSpPr>
            <p:spPr>
              <a:xfrm>
                <a:off x="3378872" y="695821"/>
                <a:ext cx="2474274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Percent Residual Accuracy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FA55BF-DEFE-40E8-BD35-450D4F7EA69A}"/>
                  </a:ext>
                </a:extLst>
              </p:cNvPr>
              <p:cNvSpPr/>
              <p:nvPr/>
            </p:nvSpPr>
            <p:spPr>
              <a:xfrm>
                <a:off x="3324674" y="2355205"/>
                <a:ext cx="2585034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Mandel Fitting Test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 value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7D1205-C675-4653-95E9-4ECACCEE333D}"/>
                  </a:ext>
                </a:extLst>
              </p:cNvPr>
              <p:cNvSpPr/>
              <p:nvPr/>
            </p:nvSpPr>
            <p:spPr>
              <a:xfrm>
                <a:off x="6868461" y="2355205"/>
                <a:ext cx="2032001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Concavity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8241480-DD62-4F93-9F7B-FCCD8B061EA4}"/>
                  </a:ext>
                </a:extLst>
              </p:cNvPr>
              <p:cNvSpPr/>
              <p:nvPr/>
            </p:nvSpPr>
            <p:spPr>
              <a:xfrm>
                <a:off x="9701741" y="1686525"/>
                <a:ext cx="3726078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Saturation Regime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Upper Non-linear Regime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F27443-DC4D-4146-88A6-BFE183E50C10}"/>
                  </a:ext>
                </a:extLst>
              </p:cNvPr>
              <p:cNvSpPr/>
              <p:nvPr/>
            </p:nvSpPr>
            <p:spPr>
              <a:xfrm>
                <a:off x="9701742" y="694050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Good Linearity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64B739-D169-40D1-A91D-5177242DE18B}"/>
                  </a:ext>
                </a:extLst>
              </p:cNvPr>
              <p:cNvSpPr/>
              <p:nvPr/>
            </p:nvSpPr>
            <p:spPr>
              <a:xfrm>
                <a:off x="9692312" y="3163165"/>
                <a:ext cx="3726078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Noise Regime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400" dirty="0">
                    <a:solidFill>
                      <a:srgbClr val="FF0000"/>
                    </a:solidFill>
                  </a:rPr>
                  <a:t>Lower Non-linear Regime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015FE8-ACAD-47BA-8459-01CBCAA6F11F}"/>
                  </a:ext>
                </a:extLst>
              </p:cNvPr>
              <p:cNvSpPr/>
              <p:nvPr/>
            </p:nvSpPr>
            <p:spPr>
              <a:xfrm>
                <a:off x="9692312" y="4187068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Poor Linearity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034CF5A-8921-4C2D-A4C2-D7CDA1C78AF3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5909708" y="2783572"/>
                <a:ext cx="958753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A3BECA7-2930-4A0C-BB31-A658CF573918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4616009" y="1427342"/>
                <a:ext cx="1182" cy="927863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63EB9B-1F22-47A1-BDBF-908AA95C590D}"/>
                  </a:ext>
                </a:extLst>
              </p:cNvPr>
              <p:cNvCxnSpPr>
                <a:cxnSpLocks/>
                <a:stCxn id="19" idx="3"/>
                <a:endCxn id="23" idx="1"/>
              </p:cNvCxnSpPr>
              <p:nvPr/>
            </p:nvCxnSpPr>
            <p:spPr>
              <a:xfrm flipV="1">
                <a:off x="5853146" y="1059811"/>
                <a:ext cx="3848596" cy="1771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1C90F9-C041-4878-A720-286D0F6F08F0}"/>
                  </a:ext>
                </a:extLst>
              </p:cNvPr>
              <p:cNvSpPr txBox="1"/>
              <p:nvPr/>
            </p:nvSpPr>
            <p:spPr>
              <a:xfrm>
                <a:off x="2449142" y="614688"/>
                <a:ext cx="1036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0.8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7998CC-4AEA-476F-81A8-E3311D8B887E}"/>
                  </a:ext>
                </a:extLst>
              </p:cNvPr>
              <p:cNvSpPr txBox="1"/>
              <p:nvPr/>
            </p:nvSpPr>
            <p:spPr>
              <a:xfrm>
                <a:off x="1431635" y="1660440"/>
                <a:ext cx="933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3478AC-77F5-4286-86D9-54230B203582}"/>
                  </a:ext>
                </a:extLst>
              </p:cNvPr>
              <p:cNvSpPr txBox="1"/>
              <p:nvPr/>
            </p:nvSpPr>
            <p:spPr>
              <a:xfrm>
                <a:off x="7154752" y="598145"/>
                <a:ext cx="116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80%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996EB7-953D-4590-8E81-68B8B4BE1B44}"/>
                  </a:ext>
                </a:extLst>
              </p:cNvPr>
              <p:cNvSpPr txBox="1"/>
              <p:nvPr/>
            </p:nvSpPr>
            <p:spPr>
              <a:xfrm>
                <a:off x="5893722" y="2761334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0.05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78EEC0-3C90-4166-891E-2634327A1EDB}"/>
                  </a:ext>
                </a:extLst>
              </p:cNvPr>
              <p:cNvSpPr txBox="1"/>
              <p:nvPr/>
            </p:nvSpPr>
            <p:spPr>
              <a:xfrm>
                <a:off x="4755743" y="1615536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80%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DCE45D-DAA8-4844-BBF7-C7309E4B130B}"/>
                  </a:ext>
                </a:extLst>
              </p:cNvPr>
              <p:cNvSpPr txBox="1"/>
              <p:nvPr/>
            </p:nvSpPr>
            <p:spPr>
              <a:xfrm>
                <a:off x="4630974" y="3566244"/>
                <a:ext cx="122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0.05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025F16-CC59-4045-B8AA-7AAF14B9BC48}"/>
                  </a:ext>
                </a:extLst>
              </p:cNvPr>
              <p:cNvSpPr txBox="1"/>
              <p:nvPr/>
            </p:nvSpPr>
            <p:spPr>
              <a:xfrm>
                <a:off x="8381077" y="3479574"/>
                <a:ext cx="704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err="1"/>
                  <a:t>Pos</a:t>
                </a:r>
                <a:endParaRPr lang="en-SG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D1E9DD-A5F7-4F5D-8651-11E56D347D82}"/>
                  </a:ext>
                </a:extLst>
              </p:cNvPr>
              <p:cNvSpPr txBox="1"/>
              <p:nvPr/>
            </p:nvSpPr>
            <p:spPr>
              <a:xfrm>
                <a:off x="8352698" y="1600103"/>
                <a:ext cx="72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Neg</a:t>
                </a:r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09250787-EAD0-4B4E-AF03-E61488E35CE2}"/>
                  </a:ext>
                </a:extLst>
              </p:cNvPr>
              <p:cNvCxnSpPr>
                <a:cxnSpLocks/>
                <a:stCxn id="20" idx="2"/>
                <a:endCxn id="25" idx="1"/>
              </p:cNvCxnSpPr>
              <p:nvPr/>
            </p:nvCxnSpPr>
            <p:spPr>
              <a:xfrm rot="16200000" flipH="1">
                <a:off x="6484306" y="1344822"/>
                <a:ext cx="1340891" cy="5075121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5BEF1923-5DC3-4F0C-AFD5-03B6E6B453A3}"/>
                  </a:ext>
                </a:extLst>
              </p:cNvPr>
              <p:cNvCxnSpPr>
                <a:cxnSpLocks/>
                <a:stCxn id="39" idx="2"/>
                <a:endCxn id="25" idx="1"/>
              </p:cNvCxnSpPr>
              <p:nvPr/>
            </p:nvCxnSpPr>
            <p:spPr>
              <a:xfrm rot="16200000" flipH="1">
                <a:off x="3970353" y="-1169131"/>
                <a:ext cx="3122169" cy="8321750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570DCA-CF59-4D8B-AB99-53DC8230208D}"/>
                  </a:ext>
                </a:extLst>
              </p:cNvPr>
              <p:cNvSpPr/>
              <p:nvPr/>
            </p:nvSpPr>
            <p:spPr>
              <a:xfrm>
                <a:off x="354561" y="699139"/>
                <a:ext cx="2032001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Correlation Coefficient (R)</a:t>
                </a:r>
              </a:p>
            </p:txBody>
          </p: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E132AE54-0BC1-41F1-832F-6346AE4BD369}"/>
                  </a:ext>
                </a:extLst>
              </p:cNvPr>
              <p:cNvCxnSpPr>
                <a:cxnSpLocks/>
                <a:stCxn id="21" idx="0"/>
                <a:endCxn id="22" idx="1"/>
              </p:cNvCxnSpPr>
              <p:nvPr/>
            </p:nvCxnSpPr>
            <p:spPr>
              <a:xfrm rot="5400000" flipH="1" flipV="1">
                <a:off x="8641643" y="1295106"/>
                <a:ext cx="302919" cy="1817279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6CAA484A-79E0-434C-BA27-AFEE7783B2CD}"/>
                  </a:ext>
                </a:extLst>
              </p:cNvPr>
              <p:cNvCxnSpPr>
                <a:cxnSpLocks/>
                <a:stCxn id="21" idx="2"/>
                <a:endCxn id="24" idx="1"/>
              </p:cNvCxnSpPr>
              <p:nvPr/>
            </p:nvCxnSpPr>
            <p:spPr>
              <a:xfrm rot="16200000" flipH="1">
                <a:off x="8629893" y="2466507"/>
                <a:ext cx="316988" cy="1807850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79DAB9-875B-4545-AE5F-F6E394D3EAAF}"/>
                </a:ext>
              </a:extLst>
            </p:cNvPr>
            <p:cNvSpPr/>
            <p:nvPr/>
          </p:nvSpPr>
          <p:spPr>
            <a:xfrm>
              <a:off x="404668" y="-706139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73D0B5-79F8-43E3-9ACE-E6B226507905}"/>
                </a:ext>
              </a:extLst>
            </p:cNvPr>
            <p:cNvSpPr/>
            <p:nvPr/>
          </p:nvSpPr>
          <p:spPr>
            <a:xfrm>
              <a:off x="404668" y="1768346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08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9D10E195-6F88-463D-856A-165FB71794DE}"/>
              </a:ext>
            </a:extLst>
          </p:cNvPr>
          <p:cNvGrpSpPr/>
          <p:nvPr/>
        </p:nvGrpSpPr>
        <p:grpSpPr>
          <a:xfrm>
            <a:off x="354561" y="598145"/>
            <a:ext cx="11837439" cy="4320444"/>
            <a:chOff x="354561" y="598145"/>
            <a:chExt cx="11837439" cy="432044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C5E9C68-D6CD-45AB-B631-3C3A8AD5C9E3}"/>
                </a:ext>
              </a:extLst>
            </p:cNvPr>
            <p:cNvCxnSpPr>
              <a:cxnSpLocks/>
              <a:stCxn id="45" idx="3"/>
              <a:endCxn id="6" idx="1"/>
            </p:cNvCxnSpPr>
            <p:nvPr/>
          </p:nvCxnSpPr>
          <p:spPr>
            <a:xfrm flipV="1">
              <a:off x="2386562" y="1061582"/>
              <a:ext cx="992310" cy="3318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15972D-2896-484C-AC20-FF304D5A3D19}"/>
                </a:ext>
              </a:extLst>
            </p:cNvPr>
            <p:cNvSpPr/>
            <p:nvPr/>
          </p:nvSpPr>
          <p:spPr>
            <a:xfrm>
              <a:off x="3378872" y="695821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49080A-4011-4700-98B9-524CE35E861E}"/>
                </a:ext>
              </a:extLst>
            </p:cNvPr>
            <p:cNvSpPr/>
            <p:nvPr/>
          </p:nvSpPr>
          <p:spPr>
            <a:xfrm>
              <a:off x="3324674" y="2355205"/>
              <a:ext cx="2585034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Mandel Fitting Test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 value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1241D0-C30E-44FE-B165-6B9FD7E89277}"/>
                </a:ext>
              </a:extLst>
            </p:cNvPr>
            <p:cNvSpPr/>
            <p:nvPr/>
          </p:nvSpPr>
          <p:spPr>
            <a:xfrm>
              <a:off x="6868461" y="2355205"/>
              <a:ext cx="2032001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Concavity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31DD85-3C89-44B1-9D66-B2CAF66A7B35}"/>
                </a:ext>
              </a:extLst>
            </p:cNvPr>
            <p:cNvSpPr/>
            <p:nvPr/>
          </p:nvSpPr>
          <p:spPr>
            <a:xfrm>
              <a:off x="9701741" y="1686525"/>
              <a:ext cx="2490259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Saturation Regime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F8ABD5-C367-47D7-B720-77BFE0372DD9}"/>
                </a:ext>
              </a:extLst>
            </p:cNvPr>
            <p:cNvSpPr/>
            <p:nvPr/>
          </p:nvSpPr>
          <p:spPr>
            <a:xfrm>
              <a:off x="9701742" y="694050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DE42AC-EAC4-4DCD-8979-F2FC99515E08}"/>
                </a:ext>
              </a:extLst>
            </p:cNvPr>
            <p:cNvSpPr/>
            <p:nvPr/>
          </p:nvSpPr>
          <p:spPr>
            <a:xfrm>
              <a:off x="9692313" y="3163165"/>
              <a:ext cx="2041430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Noise Regime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128485-7B8D-4567-A810-0AA712DF692B}"/>
                </a:ext>
              </a:extLst>
            </p:cNvPr>
            <p:cNvSpPr/>
            <p:nvPr/>
          </p:nvSpPr>
          <p:spPr>
            <a:xfrm>
              <a:off x="9692312" y="4187068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0548AA-9253-4C29-ABA4-6B33150886A8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909708" y="2783572"/>
              <a:ext cx="958753" cy="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9957C9-7863-46BB-A59B-DE8BC61DC3E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616009" y="1427342"/>
              <a:ext cx="1182" cy="927863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A7C2B0-6D2A-4B63-93BB-79E0D512933C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5853146" y="1059811"/>
              <a:ext cx="3848596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DBA50D-48E1-4EE1-ACF8-35300A939991}"/>
                </a:ext>
              </a:extLst>
            </p:cNvPr>
            <p:cNvSpPr txBox="1"/>
            <p:nvPr/>
          </p:nvSpPr>
          <p:spPr>
            <a:xfrm>
              <a:off x="2449142" y="614688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6F24BC-F088-4B02-A068-FF21CB95FDDE}"/>
                </a:ext>
              </a:extLst>
            </p:cNvPr>
            <p:cNvSpPr txBox="1"/>
            <p:nvPr/>
          </p:nvSpPr>
          <p:spPr>
            <a:xfrm>
              <a:off x="1431635" y="1660440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CF91E4-766A-4798-B1B9-9C555F759586}"/>
                </a:ext>
              </a:extLst>
            </p:cNvPr>
            <p:cNvSpPr txBox="1"/>
            <p:nvPr/>
          </p:nvSpPr>
          <p:spPr>
            <a:xfrm>
              <a:off x="7154752" y="598145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95628A-0A93-4DC5-9853-30237394AD1D}"/>
                </a:ext>
              </a:extLst>
            </p:cNvPr>
            <p:cNvSpPr txBox="1"/>
            <p:nvPr/>
          </p:nvSpPr>
          <p:spPr>
            <a:xfrm>
              <a:off x="5893722" y="2761334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0.05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4FB178-E900-4920-903E-7FB8B4247358}"/>
                </a:ext>
              </a:extLst>
            </p:cNvPr>
            <p:cNvSpPr txBox="1"/>
            <p:nvPr/>
          </p:nvSpPr>
          <p:spPr>
            <a:xfrm>
              <a:off x="4755743" y="161553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42EABA-EB54-4DE8-B317-8C4D7257FB24}"/>
                </a:ext>
              </a:extLst>
            </p:cNvPr>
            <p:cNvSpPr txBox="1"/>
            <p:nvPr/>
          </p:nvSpPr>
          <p:spPr>
            <a:xfrm>
              <a:off x="4630974" y="3566244"/>
              <a:ext cx="1222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0.05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3665B2-E650-4986-9BFA-5C8184975834}"/>
                </a:ext>
              </a:extLst>
            </p:cNvPr>
            <p:cNvSpPr txBox="1"/>
            <p:nvPr/>
          </p:nvSpPr>
          <p:spPr>
            <a:xfrm>
              <a:off x="8371552" y="3479574"/>
              <a:ext cx="70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 err="1"/>
                <a:t>Pos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E23FB7-B58D-4CE0-966D-4C15B3E060FC}"/>
                </a:ext>
              </a:extLst>
            </p:cNvPr>
            <p:cNvSpPr txBox="1"/>
            <p:nvPr/>
          </p:nvSpPr>
          <p:spPr>
            <a:xfrm>
              <a:off x="8352698" y="1600103"/>
              <a:ext cx="723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Neg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3D07894B-9501-499B-B0AA-7375AFC40856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6484306" y="1344822"/>
              <a:ext cx="1340891" cy="507512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B5DFD8FD-82FA-4B4F-8299-2118E34F5EAD}"/>
                </a:ext>
              </a:extLst>
            </p:cNvPr>
            <p:cNvCxnSpPr>
              <a:cxnSpLocks/>
              <a:stCxn id="45" idx="2"/>
              <a:endCxn id="12" idx="1"/>
            </p:cNvCxnSpPr>
            <p:nvPr/>
          </p:nvCxnSpPr>
          <p:spPr>
            <a:xfrm rot="16200000" flipH="1">
              <a:off x="3970353" y="-1169131"/>
              <a:ext cx="3122169" cy="8321750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3E0F8-3966-4C6D-AEDE-7D88E8ED46B3}"/>
                </a:ext>
              </a:extLst>
            </p:cNvPr>
            <p:cNvSpPr/>
            <p:nvPr/>
          </p:nvSpPr>
          <p:spPr>
            <a:xfrm>
              <a:off x="354561" y="699139"/>
              <a:ext cx="2032001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BCF09CD-525F-4619-8A16-8A89153AF8B1}"/>
                </a:ext>
              </a:extLst>
            </p:cNvPr>
            <p:cNvCxnSpPr>
              <a:cxnSpLocks/>
              <a:stCxn id="8" idx="0"/>
              <a:endCxn id="9" idx="1"/>
            </p:cNvCxnSpPr>
            <p:nvPr/>
          </p:nvCxnSpPr>
          <p:spPr>
            <a:xfrm rot="5400000" flipH="1" flipV="1">
              <a:off x="8641642" y="1295107"/>
              <a:ext cx="302919" cy="1817279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2CDD6C15-DA5C-4089-B5B3-979241596452}"/>
                </a:ext>
              </a:extLst>
            </p:cNvPr>
            <p:cNvCxnSpPr>
              <a:cxnSpLocks/>
              <a:stCxn id="8" idx="2"/>
              <a:endCxn id="11" idx="1"/>
            </p:cNvCxnSpPr>
            <p:nvPr/>
          </p:nvCxnSpPr>
          <p:spPr>
            <a:xfrm rot="16200000" flipH="1">
              <a:off x="8629893" y="2466506"/>
              <a:ext cx="316988" cy="1807851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173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289F77F-F4C8-40F5-B1FD-BB1E15CF5E10}"/>
              </a:ext>
            </a:extLst>
          </p:cNvPr>
          <p:cNvGrpSpPr/>
          <p:nvPr/>
        </p:nvGrpSpPr>
        <p:grpSpPr>
          <a:xfrm>
            <a:off x="404668" y="-706139"/>
            <a:ext cx="11887884" cy="7554192"/>
            <a:chOff x="404668" y="-706139"/>
            <a:chExt cx="11832080" cy="75541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4C70DA-1A67-46D7-932D-06E67AB28A7F}"/>
                </a:ext>
              </a:extLst>
            </p:cNvPr>
            <p:cNvSpPr/>
            <p:nvPr/>
          </p:nvSpPr>
          <p:spPr>
            <a:xfrm>
              <a:off x="406408" y="106827"/>
              <a:ext cx="2032001" cy="70985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31F963-1AE2-437D-9399-0704C188BB4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438409" y="458823"/>
              <a:ext cx="1032887" cy="2930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3A876-D4B8-4811-B4C2-B6803DAE98A3}"/>
                </a:ext>
              </a:extLst>
            </p:cNvPr>
            <p:cNvSpPr/>
            <p:nvPr/>
          </p:nvSpPr>
          <p:spPr>
            <a:xfrm>
              <a:off x="3471296" y="93062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F2D49-FA5E-40F7-83A1-1F79F5637169}"/>
                </a:ext>
              </a:extLst>
            </p:cNvPr>
            <p:cNvSpPr/>
            <p:nvPr/>
          </p:nvSpPr>
          <p:spPr>
            <a:xfrm>
              <a:off x="9753346" y="1088274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AE04C6-058F-45BB-A890-240C5AD2A1A6}"/>
                </a:ext>
              </a:extLst>
            </p:cNvPr>
            <p:cNvSpPr txBox="1"/>
            <p:nvPr/>
          </p:nvSpPr>
          <p:spPr>
            <a:xfrm>
              <a:off x="2496621" y="40699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8A542-1BE7-4C68-B04E-1E04B5A297A9}"/>
                </a:ext>
              </a:extLst>
            </p:cNvPr>
            <p:cNvSpPr txBox="1"/>
            <p:nvPr/>
          </p:nvSpPr>
          <p:spPr>
            <a:xfrm>
              <a:off x="1449775" y="904523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F5E3E3-E70B-47EA-9734-1DC0620CC5DF}"/>
                </a:ext>
              </a:extLst>
            </p:cNvPr>
            <p:cNvSpPr txBox="1"/>
            <p:nvPr/>
          </p:nvSpPr>
          <p:spPr>
            <a:xfrm>
              <a:off x="4720620" y="87694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6D423-EFB3-4C5E-8FE3-AE95F35C2275}"/>
                </a:ext>
              </a:extLst>
            </p:cNvPr>
            <p:cNvSpPr/>
            <p:nvPr/>
          </p:nvSpPr>
          <p:spPr>
            <a:xfrm>
              <a:off x="9753346" y="79449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31DF66-0540-4727-ADFE-2C861ECAAD56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5945570" y="445210"/>
              <a:ext cx="3807776" cy="13613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29405-CF84-472A-B80F-262ECA405BBC}"/>
                </a:ext>
              </a:extLst>
            </p:cNvPr>
            <p:cNvSpPr txBox="1"/>
            <p:nvPr/>
          </p:nvSpPr>
          <p:spPr>
            <a:xfrm>
              <a:off x="7206599" y="30886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902D536-916F-41F0-BAAF-EE3705BCDFBF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6916163" y="-1383148"/>
              <a:ext cx="629452" cy="5044913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59CE4D0-7D29-42FB-8A0A-AE0724909B98}"/>
                </a:ext>
              </a:extLst>
            </p:cNvPr>
            <p:cNvCxnSpPr>
              <a:cxnSpLocks/>
              <a:stCxn id="5" idx="2"/>
              <a:endCxn id="8" idx="1"/>
            </p:cNvCxnSpPr>
            <p:nvPr/>
          </p:nvCxnSpPr>
          <p:spPr>
            <a:xfrm rot="16200000" flipH="1">
              <a:off x="5269199" y="-3030113"/>
              <a:ext cx="637357" cy="8330937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EDCE0F-7C6A-42E4-BA4D-88444DF2788D}"/>
                </a:ext>
              </a:extLst>
            </p:cNvPr>
            <p:cNvGrpSpPr/>
            <p:nvPr/>
          </p:nvGrpSpPr>
          <p:grpSpPr>
            <a:xfrm>
              <a:off x="406409" y="2527609"/>
              <a:ext cx="11830339" cy="4320444"/>
              <a:chOff x="354561" y="598145"/>
              <a:chExt cx="11830339" cy="4320444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1C1A874-29E6-447D-97DC-E718E4682AFE}"/>
                  </a:ext>
                </a:extLst>
              </p:cNvPr>
              <p:cNvCxnSpPr>
                <a:cxnSpLocks/>
                <a:stCxn id="39" idx="3"/>
                <a:endCxn id="19" idx="1"/>
              </p:cNvCxnSpPr>
              <p:nvPr/>
            </p:nvCxnSpPr>
            <p:spPr>
              <a:xfrm flipV="1">
                <a:off x="2386562" y="1061582"/>
                <a:ext cx="992310" cy="3318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CE6B07-8782-490D-BB4C-C04F6910642A}"/>
                  </a:ext>
                </a:extLst>
              </p:cNvPr>
              <p:cNvSpPr/>
              <p:nvPr/>
            </p:nvSpPr>
            <p:spPr>
              <a:xfrm>
                <a:off x="3378872" y="695821"/>
                <a:ext cx="2474274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Percent Residual Accuracy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FA55BF-DEFE-40E8-BD35-450D4F7EA69A}"/>
                  </a:ext>
                </a:extLst>
              </p:cNvPr>
              <p:cNvSpPr/>
              <p:nvPr/>
            </p:nvSpPr>
            <p:spPr>
              <a:xfrm>
                <a:off x="3324674" y="2355205"/>
                <a:ext cx="2585034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Mandel Fitting Test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 value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7D1205-C675-4653-95E9-4ECACCEE333D}"/>
                  </a:ext>
                </a:extLst>
              </p:cNvPr>
              <p:cNvSpPr/>
              <p:nvPr/>
            </p:nvSpPr>
            <p:spPr>
              <a:xfrm>
                <a:off x="6868461" y="2355205"/>
                <a:ext cx="2032001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Concavity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8241480-DD62-4F93-9F7B-FCCD8B061EA4}"/>
                  </a:ext>
                </a:extLst>
              </p:cNvPr>
              <p:cNvSpPr/>
              <p:nvPr/>
            </p:nvSpPr>
            <p:spPr>
              <a:xfrm>
                <a:off x="9701742" y="1686525"/>
                <a:ext cx="2483158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Saturation Regime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F27443-DC4D-4146-88A6-BFE183E50C10}"/>
                  </a:ext>
                </a:extLst>
              </p:cNvPr>
              <p:cNvSpPr/>
              <p:nvPr/>
            </p:nvSpPr>
            <p:spPr>
              <a:xfrm>
                <a:off x="9701742" y="694050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Good Linearity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64B739-D169-40D1-A91D-5177242DE18B}"/>
                  </a:ext>
                </a:extLst>
              </p:cNvPr>
              <p:cNvSpPr/>
              <p:nvPr/>
            </p:nvSpPr>
            <p:spPr>
              <a:xfrm>
                <a:off x="9692311" y="3163165"/>
                <a:ext cx="2041189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Noise Regime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015FE8-ACAD-47BA-8459-01CBCAA6F11F}"/>
                  </a:ext>
                </a:extLst>
              </p:cNvPr>
              <p:cNvSpPr/>
              <p:nvPr/>
            </p:nvSpPr>
            <p:spPr>
              <a:xfrm>
                <a:off x="9692312" y="4187068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Poor Linearity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034CF5A-8921-4C2D-A4C2-D7CDA1C78AF3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5909708" y="2783572"/>
                <a:ext cx="958753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A3BECA7-2930-4A0C-BB31-A658CF573918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4616009" y="1427342"/>
                <a:ext cx="1182" cy="927863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63EB9B-1F22-47A1-BDBF-908AA95C590D}"/>
                  </a:ext>
                </a:extLst>
              </p:cNvPr>
              <p:cNvCxnSpPr>
                <a:cxnSpLocks/>
                <a:stCxn id="19" idx="3"/>
                <a:endCxn id="23" idx="1"/>
              </p:cNvCxnSpPr>
              <p:nvPr/>
            </p:nvCxnSpPr>
            <p:spPr>
              <a:xfrm flipV="1">
                <a:off x="5853146" y="1059811"/>
                <a:ext cx="3848596" cy="1771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1C90F9-C041-4878-A720-286D0F6F08F0}"/>
                  </a:ext>
                </a:extLst>
              </p:cNvPr>
              <p:cNvSpPr txBox="1"/>
              <p:nvPr/>
            </p:nvSpPr>
            <p:spPr>
              <a:xfrm>
                <a:off x="2449142" y="614688"/>
                <a:ext cx="1036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0.8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7998CC-4AEA-476F-81A8-E3311D8B887E}"/>
                  </a:ext>
                </a:extLst>
              </p:cNvPr>
              <p:cNvSpPr txBox="1"/>
              <p:nvPr/>
            </p:nvSpPr>
            <p:spPr>
              <a:xfrm>
                <a:off x="1431635" y="1660440"/>
                <a:ext cx="933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3478AC-77F5-4286-86D9-54230B203582}"/>
                  </a:ext>
                </a:extLst>
              </p:cNvPr>
              <p:cNvSpPr txBox="1"/>
              <p:nvPr/>
            </p:nvSpPr>
            <p:spPr>
              <a:xfrm>
                <a:off x="7154752" y="598145"/>
                <a:ext cx="116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80%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996EB7-953D-4590-8E81-68B8B4BE1B44}"/>
                  </a:ext>
                </a:extLst>
              </p:cNvPr>
              <p:cNvSpPr txBox="1"/>
              <p:nvPr/>
            </p:nvSpPr>
            <p:spPr>
              <a:xfrm>
                <a:off x="5893722" y="2761334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0.05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78EEC0-3C90-4166-891E-2634327A1EDB}"/>
                  </a:ext>
                </a:extLst>
              </p:cNvPr>
              <p:cNvSpPr txBox="1"/>
              <p:nvPr/>
            </p:nvSpPr>
            <p:spPr>
              <a:xfrm>
                <a:off x="4755743" y="1615536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80%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DCE45D-DAA8-4844-BBF7-C7309E4B130B}"/>
                  </a:ext>
                </a:extLst>
              </p:cNvPr>
              <p:cNvSpPr txBox="1"/>
              <p:nvPr/>
            </p:nvSpPr>
            <p:spPr>
              <a:xfrm>
                <a:off x="4630974" y="3566244"/>
                <a:ext cx="122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0.05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025F16-CC59-4045-B8AA-7AAF14B9BC48}"/>
                  </a:ext>
                </a:extLst>
              </p:cNvPr>
              <p:cNvSpPr txBox="1"/>
              <p:nvPr/>
            </p:nvSpPr>
            <p:spPr>
              <a:xfrm>
                <a:off x="8381077" y="3479574"/>
                <a:ext cx="704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err="1"/>
                  <a:t>Pos</a:t>
                </a:r>
                <a:endParaRPr lang="en-SG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D1E9DD-A5F7-4F5D-8651-11E56D347D82}"/>
                  </a:ext>
                </a:extLst>
              </p:cNvPr>
              <p:cNvSpPr txBox="1"/>
              <p:nvPr/>
            </p:nvSpPr>
            <p:spPr>
              <a:xfrm>
                <a:off x="8352698" y="1600103"/>
                <a:ext cx="72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Neg</a:t>
                </a:r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09250787-EAD0-4B4E-AF03-E61488E35CE2}"/>
                  </a:ext>
                </a:extLst>
              </p:cNvPr>
              <p:cNvCxnSpPr>
                <a:cxnSpLocks/>
                <a:stCxn id="20" idx="2"/>
                <a:endCxn id="25" idx="1"/>
              </p:cNvCxnSpPr>
              <p:nvPr/>
            </p:nvCxnSpPr>
            <p:spPr>
              <a:xfrm rot="16200000" flipH="1">
                <a:off x="6484306" y="1344822"/>
                <a:ext cx="1340891" cy="5075121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5BEF1923-5DC3-4F0C-AFD5-03B6E6B453A3}"/>
                  </a:ext>
                </a:extLst>
              </p:cNvPr>
              <p:cNvCxnSpPr>
                <a:cxnSpLocks/>
                <a:stCxn id="39" idx="2"/>
                <a:endCxn id="25" idx="1"/>
              </p:cNvCxnSpPr>
              <p:nvPr/>
            </p:nvCxnSpPr>
            <p:spPr>
              <a:xfrm rot="16200000" flipH="1">
                <a:off x="3970353" y="-1169131"/>
                <a:ext cx="3122169" cy="8321750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570DCA-CF59-4D8B-AB99-53DC8230208D}"/>
                  </a:ext>
                </a:extLst>
              </p:cNvPr>
              <p:cNvSpPr/>
              <p:nvPr/>
            </p:nvSpPr>
            <p:spPr>
              <a:xfrm>
                <a:off x="354561" y="699139"/>
                <a:ext cx="2032001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Correlation Coefficient (R)</a:t>
                </a:r>
              </a:p>
            </p:txBody>
          </p: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E132AE54-0BC1-41F1-832F-6346AE4BD369}"/>
                  </a:ext>
                </a:extLst>
              </p:cNvPr>
              <p:cNvCxnSpPr>
                <a:cxnSpLocks/>
                <a:stCxn id="21" idx="0"/>
                <a:endCxn id="22" idx="1"/>
              </p:cNvCxnSpPr>
              <p:nvPr/>
            </p:nvCxnSpPr>
            <p:spPr>
              <a:xfrm rot="5400000" flipH="1" flipV="1">
                <a:off x="8641643" y="1295106"/>
                <a:ext cx="302919" cy="1817280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6CAA484A-79E0-434C-BA27-AFEE7783B2CD}"/>
                  </a:ext>
                </a:extLst>
              </p:cNvPr>
              <p:cNvCxnSpPr>
                <a:cxnSpLocks/>
                <a:stCxn id="21" idx="2"/>
                <a:endCxn id="24" idx="1"/>
              </p:cNvCxnSpPr>
              <p:nvPr/>
            </p:nvCxnSpPr>
            <p:spPr>
              <a:xfrm rot="16200000" flipH="1">
                <a:off x="8629892" y="2466507"/>
                <a:ext cx="316988" cy="1807848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79DAB9-875B-4545-AE5F-F6E394D3EAAF}"/>
                </a:ext>
              </a:extLst>
            </p:cNvPr>
            <p:cNvSpPr/>
            <p:nvPr/>
          </p:nvSpPr>
          <p:spPr>
            <a:xfrm>
              <a:off x="404668" y="-706139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73D0B5-79F8-43E3-9ACE-E6B226507905}"/>
                </a:ext>
              </a:extLst>
            </p:cNvPr>
            <p:cNvSpPr/>
            <p:nvPr/>
          </p:nvSpPr>
          <p:spPr>
            <a:xfrm>
              <a:off x="404668" y="1768346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469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803</Words>
  <Application>Microsoft Office PowerPoint</Application>
  <PresentationFormat>Widescreen</PresentationFormat>
  <Paragraphs>374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24</cp:revision>
  <dcterms:created xsi:type="dcterms:W3CDTF">2022-10-07T07:08:49Z</dcterms:created>
  <dcterms:modified xsi:type="dcterms:W3CDTF">2023-01-22T02:54:46Z</dcterms:modified>
</cp:coreProperties>
</file>