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>
        <p:scale>
          <a:sx n="75" d="100"/>
          <a:sy n="75" d="100"/>
        </p:scale>
        <p:origin x="113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5F6-6267-4571-9668-0A7803F2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A9A3-AD4E-48E8-BB7A-6A9862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1147-CE73-448E-9C8C-3F8667C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01D-C412-42E7-83D9-A294495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F32-D16E-4853-84E3-B4933A2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EE-A574-4A33-9DB3-CD04014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EA8-7D81-489D-AF1B-D969AC64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1E8B-916C-4E59-81EC-3AB8A95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BD40-C409-4220-AC53-D2D147F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208-419B-48CE-A087-474F860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56E7-5E1E-49F5-B679-C53C0FDF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721-BC65-4990-8C98-647A6B8F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8EB-B245-45AB-A01F-E78E0E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447-E5A4-4EF3-B736-6742D91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EDF4-6183-417E-AE89-B88DCCA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7F0-ABBD-4DE2-BF48-E8AD9F1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B37-A442-4BA6-AC5A-56DB1477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CD6-7251-49F3-9E3F-5E1AFCB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B90-48A5-4480-A2E6-568CFDD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BDD1-F352-42D7-9000-8B6EB0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4F6B-862D-4A4E-B797-D878BBB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45B2-DC5B-4700-BBD6-51836768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E92-8E05-4E10-8D09-E1696EF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6766-B2D5-4265-BC2B-E1DEB8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45F7-2A58-4F30-BF67-B16748F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2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007-8F9F-47A4-AA56-8CC325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3DBD-BFFB-47C1-9DB3-255D6B0DA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E357-7F84-4DBA-8AEF-326DAF5F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46D9-9222-49B1-80DC-E72FCA2A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5D02-68B7-4BE2-B64E-4B4190E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E76-1375-443C-874A-6B523D2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4A6-CDFE-4EF0-B937-F1C13FE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8B80-D4D3-4418-835E-368476F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5FE-8E29-433B-8D88-1964BD1A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5674-2233-4DA1-80FF-3FEC7174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D799-C1D1-404E-82C3-08BF9D85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BF4-ED27-44C2-B8F9-0B5B1F3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1236-88D1-48EE-84F7-5C9D2B6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6F70-C766-4B04-95AB-6500623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71F-7D97-421C-AD8D-48C5003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671D-E0C4-4130-8303-DA5E13D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7E8F-E2CC-4FF0-847B-E442D6A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7A9-8024-40CB-9B32-CDD3B31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9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9F0B5-33CC-4EB9-B090-CFA926A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983-6C8E-40FD-B850-C592A10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6472-CF3A-4681-B6E5-651999C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807-5A56-459D-8171-CEFE00B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BC0-C0DE-4F96-9151-92F45D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355A-3F9E-422A-AD7E-256D592B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D670-001D-4A6D-8781-EAEAD67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719-DBEB-4102-98E4-F4EE68C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B461-FBF2-4862-97CA-AE0D94B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3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12C-2A6F-4160-99B6-D813F26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F4FD-783A-4097-8A72-4311CB5C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8207-D952-457F-ACFD-F0D92F2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952-CE41-4117-ACA6-0A07E4D2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C16-3717-4234-826A-370120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9E-3C39-4724-BBE4-512FD5E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2D028-8624-4800-93C7-2ABACD8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033-0014-401E-B41B-5EA71D57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84E5-8729-44F7-9704-12A7309C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2E8-62C3-4AB7-A3E9-63CBF2EFDED7}" type="datetimeFigureOut">
              <a:rPr lang="en-SG" smtClean="0"/>
              <a:t>28/11/2022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1A56-9177-4224-A106-DADF99E6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067-7D84-4119-A197-559D900F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B8214A-BB87-49DC-AC69-D0122C0EC5AC}"/>
              </a:ext>
            </a:extLst>
          </p:cNvPr>
          <p:cNvGrpSpPr/>
          <p:nvPr/>
        </p:nvGrpSpPr>
        <p:grpSpPr>
          <a:xfrm>
            <a:off x="545632" y="-927770"/>
            <a:ext cx="10591714" cy="9095640"/>
            <a:chOff x="589175" y="204345"/>
            <a:chExt cx="10591714" cy="909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0D97BE-310D-4D09-A29D-A73C06FE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75" y="204345"/>
              <a:ext cx="10591714" cy="21994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82E6A7-9664-491F-8845-7A6B66C3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75" y="3052134"/>
              <a:ext cx="10591714" cy="624785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DFE330-DC5C-4F4A-941F-34FC283131AF}"/>
                </a:ext>
              </a:extLst>
            </p:cNvPr>
            <p:cNvSpPr/>
            <p:nvPr/>
          </p:nvSpPr>
          <p:spPr>
            <a:xfrm>
              <a:off x="589175" y="1946763"/>
              <a:ext cx="1504270" cy="3787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28BCA30-971A-4C16-8AE9-B4881F86A7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rot="16200000" flipH="1">
              <a:off x="3249852" y="416954"/>
              <a:ext cx="726638" cy="45437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B95FC5-06D0-41CE-8AB0-05DF17831D31}"/>
              </a:ext>
            </a:extLst>
          </p:cNvPr>
          <p:cNvCxnSpPr>
            <a:cxnSpLocks/>
          </p:cNvCxnSpPr>
          <p:nvPr/>
        </p:nvCxnSpPr>
        <p:spPr>
          <a:xfrm flipV="1">
            <a:off x="7032397" y="401420"/>
            <a:ext cx="2343778" cy="11199"/>
          </a:xfrm>
          <a:prstGeom prst="straightConnector1">
            <a:avLst/>
          </a:prstGeom>
          <a:ln w="3810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B069F-39C0-4A1E-BF75-EDAAD46FBB8E}"/>
              </a:ext>
            </a:extLst>
          </p:cNvPr>
          <p:cNvCxnSpPr>
            <a:cxnSpLocks/>
          </p:cNvCxnSpPr>
          <p:nvPr/>
        </p:nvCxnSpPr>
        <p:spPr>
          <a:xfrm>
            <a:off x="7032397" y="1035192"/>
            <a:ext cx="23024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AB9A697-9EF2-4842-9A09-89255263611C}"/>
              </a:ext>
            </a:extLst>
          </p:cNvPr>
          <p:cNvSpPr txBox="1"/>
          <p:nvPr/>
        </p:nvSpPr>
        <p:spPr>
          <a:xfrm>
            <a:off x="9508590" y="163964"/>
            <a:ext cx="195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Linear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CD822-E300-457E-8966-FC75C736C2BD}"/>
              </a:ext>
            </a:extLst>
          </p:cNvPr>
          <p:cNvSpPr txBox="1"/>
          <p:nvPr/>
        </p:nvSpPr>
        <p:spPr>
          <a:xfrm>
            <a:off x="9508590" y="612776"/>
            <a:ext cx="248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Identify non-linear relationship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503811-75E8-4FD2-AE9C-4C9B229BBCC9}"/>
              </a:ext>
            </a:extLst>
          </p:cNvPr>
          <p:cNvCxnSpPr>
            <a:cxnSpLocks/>
          </p:cNvCxnSpPr>
          <p:nvPr/>
        </p:nvCxnSpPr>
        <p:spPr>
          <a:xfrm flipV="1">
            <a:off x="7032397" y="1709114"/>
            <a:ext cx="2302432" cy="10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8F7D98D-9C3D-41CA-A9F6-66245B629868}"/>
              </a:ext>
            </a:extLst>
          </p:cNvPr>
          <p:cNvGrpSpPr/>
          <p:nvPr/>
        </p:nvGrpSpPr>
        <p:grpSpPr>
          <a:xfrm>
            <a:off x="998951" y="1880311"/>
            <a:ext cx="9186673" cy="1993826"/>
            <a:chOff x="998951" y="1880311"/>
            <a:chExt cx="9186673" cy="199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64A2E-4596-43C8-B5D7-4584DFC03D1F}"/>
                </a:ext>
              </a:extLst>
            </p:cNvPr>
            <p:cNvSpPr/>
            <p:nvPr/>
          </p:nvSpPr>
          <p:spPr>
            <a:xfrm>
              <a:off x="998951" y="1976095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37AB25-05FA-4258-A097-C1B000992EE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30952" y="2341856"/>
              <a:ext cx="1261998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7F985E-8217-45E2-8863-A00724FD3F0C}"/>
                </a:ext>
              </a:extLst>
            </p:cNvPr>
            <p:cNvSpPr/>
            <p:nvPr/>
          </p:nvSpPr>
          <p:spPr>
            <a:xfrm>
              <a:off x="4292950" y="1977866"/>
              <a:ext cx="2427462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63CB4-DADF-40CC-A6D1-2AA4B41A2E9C}"/>
                </a:ext>
              </a:extLst>
            </p:cNvPr>
            <p:cNvSpPr/>
            <p:nvPr/>
          </p:nvSpPr>
          <p:spPr>
            <a:xfrm>
              <a:off x="8153623" y="3142616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C57B6-AD6B-4F0E-9E5A-7064AF10D037}"/>
                </a:ext>
              </a:extLst>
            </p:cNvPr>
            <p:cNvSpPr txBox="1"/>
            <p:nvPr/>
          </p:nvSpPr>
          <p:spPr>
            <a:xfrm>
              <a:off x="3190887" y="1916513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1BECE-1AE3-43E8-A549-D10C0B264E2C}"/>
                </a:ext>
              </a:extLst>
            </p:cNvPr>
            <p:cNvSpPr txBox="1"/>
            <p:nvPr/>
          </p:nvSpPr>
          <p:spPr>
            <a:xfrm>
              <a:off x="2071512" y="2873975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98F21-87B8-4EE0-ABEC-7C2A102BF2E9}"/>
                </a:ext>
              </a:extLst>
            </p:cNvPr>
            <p:cNvSpPr txBox="1"/>
            <p:nvPr/>
          </p:nvSpPr>
          <p:spPr>
            <a:xfrm>
              <a:off x="5507877" y="2883402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1762F-43A2-4772-85A3-0FE6F2D6A90B}"/>
                </a:ext>
              </a:extLst>
            </p:cNvPr>
            <p:cNvSpPr/>
            <p:nvPr/>
          </p:nvSpPr>
          <p:spPr>
            <a:xfrm>
              <a:off x="8153623" y="197609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B8115F-40B0-4394-A1D3-057F59F0881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6720412" y="2341856"/>
              <a:ext cx="1433211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9B69D-8320-445F-8CFA-86CEE50A9AFD}"/>
                </a:ext>
              </a:extLst>
            </p:cNvPr>
            <p:cNvSpPr txBox="1"/>
            <p:nvPr/>
          </p:nvSpPr>
          <p:spPr>
            <a:xfrm>
              <a:off x="6890983" y="1880311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6AE74D0-F49C-4296-810A-4D5E436A04E5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6430657" y="1785411"/>
              <a:ext cx="798990" cy="2646942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E6FB622-E671-448E-9F5B-DE1EABE1534C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4683907" y="38660"/>
              <a:ext cx="800761" cy="613867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1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379182" cy="4320444"/>
            <a:chOff x="354561" y="598145"/>
            <a:chExt cx="11379182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Limit of Detection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380923" cy="7554192"/>
            <a:chOff x="404668" y="-706139"/>
            <a:chExt cx="11380923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379182" cy="4320444"/>
              <a:chOff x="354561" y="598145"/>
              <a:chExt cx="11379182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3" y="316316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Limit of Detection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2" y="1295107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6"/>
                <a:ext cx="316988" cy="1807851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9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3136665" cy="7554192"/>
            <a:chOff x="404668" y="-706139"/>
            <a:chExt cx="13074999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3073258" cy="4320444"/>
              <a:chOff x="354561" y="598145"/>
              <a:chExt cx="13073258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Saturation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Upper Non-linear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2" y="316316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Noise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Lower Non-linear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7"/>
                <a:ext cx="316988" cy="180785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08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43853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9607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408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2511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27856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7713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94381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359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summarise_dilution_table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2062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510</Words>
  <Application>Microsoft Office PowerPoint</Application>
  <PresentationFormat>Widescreen</PresentationFormat>
  <Paragraphs>239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16</cp:revision>
  <dcterms:created xsi:type="dcterms:W3CDTF">2022-10-07T07:08:49Z</dcterms:created>
  <dcterms:modified xsi:type="dcterms:W3CDTF">2022-11-28T06:53:28Z</dcterms:modified>
</cp:coreProperties>
</file>