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6" r:id="rId4"/>
    <p:sldId id="258" r:id="rId5"/>
    <p:sldId id="259" r:id="rId6"/>
    <p:sldId id="260" r:id="rId7"/>
    <p:sldId id="264" r:id="rId8"/>
    <p:sldId id="270" r:id="rId9"/>
    <p:sldId id="269" r:id="rId10"/>
    <p:sldId id="267" r:id="rId11"/>
    <p:sldId id="268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75" d="100"/>
          <a:sy n="75" d="100"/>
        </p:scale>
        <p:origin x="113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845FEE-7E1C-4F09-BFDD-B441FD05F9C3}"/>
              </a:ext>
            </a:extLst>
          </p:cNvPr>
          <p:cNvGrpSpPr/>
          <p:nvPr/>
        </p:nvGrpSpPr>
        <p:grpSpPr>
          <a:xfrm>
            <a:off x="1105548" y="165372"/>
            <a:ext cx="10654652" cy="9260346"/>
            <a:chOff x="1105548" y="165372"/>
            <a:chExt cx="10654652" cy="92603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99FDAC-32F2-44B5-9893-A1F19751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9536" y="165372"/>
              <a:ext cx="6555272" cy="139744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12C4C-3986-49B3-A822-19E8DB481CF4}"/>
                </a:ext>
              </a:extLst>
            </p:cNvPr>
            <p:cNvSpPr/>
            <p:nvPr/>
          </p:nvSpPr>
          <p:spPr>
            <a:xfrm>
              <a:off x="3239536" y="1219200"/>
              <a:ext cx="913364" cy="23812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0721847-3904-47B7-B6C2-E6D633C9CFD0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835947" y="317597"/>
              <a:ext cx="457199" cy="27366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A2AA47-3DAB-44B4-B959-95729D73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548" y="1914525"/>
              <a:ext cx="10654652" cy="7511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34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630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3492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1871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837" y="-554839"/>
          <a:ext cx="2492982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45225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Batch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73615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7293"/>
              <a:gd name="adj2" fmla="val 121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3563"/>
              <a:gd name="adj2" fmla="val 121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47175-FF6D-4E35-94FE-32F3D2CC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0"/>
            <a:ext cx="11366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3853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9607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408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2511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7856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713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9438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359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2062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7B481-0A2A-46A9-B21E-E820FF8C6831}"/>
              </a:ext>
            </a:extLst>
          </p:cNvPr>
          <p:cNvGrpSpPr/>
          <p:nvPr/>
        </p:nvGrpSpPr>
        <p:grpSpPr>
          <a:xfrm>
            <a:off x="-806876" y="-1354165"/>
            <a:ext cx="14022175" cy="7682390"/>
            <a:chOff x="-806876" y="-1354165"/>
            <a:chExt cx="14022175" cy="7682390"/>
          </a:xfrm>
        </p:grpSpPr>
        <p:pic>
          <p:nvPicPr>
            <p:cNvPr id="4" name="Picture">
              <a:extLst>
                <a:ext uri="{FF2B5EF4-FFF2-40B4-BE49-F238E27FC236}">
                  <a16:creationId xmlns:a16="http://schemas.microsoft.com/office/drawing/2014/main" id="{C90AC4C2-782E-4E85-A0DA-D9306CAB9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069576" y="529774"/>
              <a:ext cx="8052848" cy="5798451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6BDB05-7AED-4A7D-8EF7-285FD967BF37}"/>
                </a:ext>
              </a:extLst>
            </p:cNvPr>
            <p:cNvSpPr/>
            <p:nvPr/>
          </p:nvSpPr>
          <p:spPr>
            <a:xfrm>
              <a:off x="-806876" y="3247235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6A1899-74A0-4947-BC95-5F3BBD215772}"/>
                </a:ext>
              </a:extLst>
            </p:cNvPr>
            <p:cNvSpPr/>
            <p:nvPr/>
          </p:nvSpPr>
          <p:spPr>
            <a:xfrm>
              <a:off x="10122424" y="3570401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AED9BF-B70C-4FC0-9724-689FF525AAF6}"/>
                </a:ext>
              </a:extLst>
            </p:cNvPr>
            <p:cNvSpPr/>
            <p:nvPr/>
          </p:nvSpPr>
          <p:spPr>
            <a:xfrm>
              <a:off x="10248998" y="345108"/>
              <a:ext cx="296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4BF187-0FD3-4547-B9AC-D26D1824189F}"/>
                </a:ext>
              </a:extLst>
            </p:cNvPr>
            <p:cNvSpPr/>
            <p:nvPr/>
          </p:nvSpPr>
          <p:spPr>
            <a:xfrm>
              <a:off x="959422" y="-1315296"/>
              <a:ext cx="23240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FD78A-3973-4F64-81DB-B0949F1E15D8}"/>
                </a:ext>
              </a:extLst>
            </p:cNvPr>
            <p:cNvSpPr/>
            <p:nvPr/>
          </p:nvSpPr>
          <p:spPr>
            <a:xfrm>
              <a:off x="4261324" y="-1354165"/>
              <a:ext cx="32062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AAB854-AB31-4A05-87BE-D6A9BB9808FB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H="1" flipV="1">
              <a:off x="2121423" y="-114967"/>
              <a:ext cx="2018777" cy="101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A5F33A-C901-4B7E-8522-500E06B02288}"/>
                </a:ext>
              </a:extLst>
            </p:cNvPr>
            <p:cNvCxnSpPr>
              <a:cxnSpLocks/>
              <a:stCxn id="25" idx="0"/>
              <a:endCxn id="11" idx="2"/>
            </p:cNvCxnSpPr>
            <p:nvPr/>
          </p:nvCxnSpPr>
          <p:spPr>
            <a:xfrm flipV="1">
              <a:off x="4140200" y="-153836"/>
              <a:ext cx="1724262" cy="1052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9543A4-6F21-429F-8878-98B8ED3F0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000" y="529773"/>
              <a:ext cx="3010424" cy="173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C8B467-25CD-4687-9684-CF8CB456A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3570400"/>
              <a:ext cx="2895600" cy="214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7D3A8-C69F-45AB-9C55-8A26EA87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7776" y="3495162"/>
              <a:ext cx="975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C2DDB-3F54-49FC-A448-5EBD0528A0DF}"/>
                </a:ext>
              </a:extLst>
            </p:cNvPr>
            <p:cNvSpPr/>
            <p:nvPr/>
          </p:nvSpPr>
          <p:spPr>
            <a:xfrm>
              <a:off x="2514600" y="899049"/>
              <a:ext cx="3251200" cy="342899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79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3136665" cy="7554192"/>
            <a:chOff x="404668" y="-706139"/>
            <a:chExt cx="13074999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3073258" cy="4320444"/>
              <a:chOff x="354561" y="598145"/>
              <a:chExt cx="13073258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Saturation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Upper Non-linear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2" y="316316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Noise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Lower Non-linear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7"/>
                <a:ext cx="316988" cy="180785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837439" cy="4320444"/>
            <a:chOff x="354561" y="598145"/>
            <a:chExt cx="11837439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490259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41430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Noise Regime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73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887884" cy="7554192"/>
            <a:chOff x="404668" y="-706139"/>
            <a:chExt cx="11832080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830339" cy="4320444"/>
              <a:chOff x="354561" y="598145"/>
              <a:chExt cx="11830339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2" y="1686525"/>
                <a:ext cx="248315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1" y="3163165"/>
                <a:ext cx="2041189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Noise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8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2" y="2466507"/>
                <a:ext cx="316988" cy="1807848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803</Words>
  <Application>Microsoft Office PowerPoint</Application>
  <PresentationFormat>Widescreen</PresentationFormat>
  <Paragraphs>374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26</cp:revision>
  <dcterms:created xsi:type="dcterms:W3CDTF">2022-10-07T07:08:49Z</dcterms:created>
  <dcterms:modified xsi:type="dcterms:W3CDTF">2023-01-22T04:50:42Z</dcterms:modified>
</cp:coreProperties>
</file>