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>
        <p:scale>
          <a:sx n="66" d="100"/>
          <a:sy n="66" d="100"/>
        </p:scale>
        <p:origin x="14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5F6-6267-4571-9668-0A7803F2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6A9A3-AD4E-48E8-BB7A-6A9862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1147-CE73-448E-9C8C-3F8667C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501D-C412-42E7-83D9-A2944958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CF32-D16E-4853-84E3-B4933A2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428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35EE-A574-4A33-9DB3-CD04014A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EA8-7D81-489D-AF1B-D969AC64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1E8B-916C-4E59-81EC-3AB8A95E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BD40-C409-4220-AC53-D2D147FB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B208-419B-48CE-A087-474F8603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0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56E7-5E1E-49F5-B679-C53C0FDF8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721-BC65-4990-8C98-647A6B8F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C8EB-B245-45AB-A01F-E78E0E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447-E5A4-4EF3-B736-6742D91C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EDF4-6183-417E-AE89-B88DCCAB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426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67F0-ABBD-4DE2-BF48-E8AD9F1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DB37-A442-4BA6-AC5A-56DB1477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12CD6-7251-49F3-9E3F-5E1AFCB5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4B90-48A5-4480-A2E6-568CFDDE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DBDD1-F352-42D7-9000-8B6EB04F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61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4F6B-862D-4A4E-B797-D878BBB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45B2-DC5B-4700-BBD6-51836768E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E92-8E05-4E10-8D09-E1696EF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6766-B2D5-4265-BC2B-E1DEB8D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45F7-2A58-4F30-BF67-B16748FD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2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F007-8F9F-47A4-AA56-8CC325F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3DBD-BFFB-47C1-9DB3-255D6B0DA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E357-7F84-4DBA-8AEF-326DAF5F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46D9-9222-49B1-80DC-E72FCA2A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75D02-68B7-4BE2-B64E-4B4190ED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8E76-1375-443C-874A-6B523D2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4A6-CDFE-4EF0-B937-F1C13FE2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8B80-D4D3-4418-835E-368476FFA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B85FE-8E29-433B-8D88-1964BD1A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B5674-2233-4DA1-80FF-3FEC71743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D799-C1D1-404E-82C3-08BF9D850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BF4-ED27-44C2-B8F9-0B5B1F30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51236-88D1-48EE-84F7-5C9D2B60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B6F70-C766-4B04-95AB-6500623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0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F71F-7D97-421C-AD8D-48C50034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7671D-E0C4-4130-8303-DA5E13D9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67E8F-E2CC-4FF0-847B-E442D6A1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317A9-8024-40CB-9B32-CDD3B31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9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9F0B5-33CC-4EB9-B090-CFA926A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16983-6C8E-40FD-B850-C592A10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A6472-CF3A-4681-B6E5-651999C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9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B807-5A56-459D-8171-CEFE00BF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4BC0-C0DE-4F96-9151-92F45D7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D355A-3F9E-422A-AD7E-256D592B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0D670-001D-4A6D-8781-EAEAD67F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6719-DBEB-4102-98E4-F4EE68C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9B461-FBF2-4862-97CA-AE0D94B2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33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E12C-2A6F-4160-99B6-D813F262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6F4FD-783A-4097-8A72-4311CB5CA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8207-D952-457F-ACFD-F0D92F2A7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952-CE41-4117-ACA6-0A07E4D2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C16-3717-4234-826A-3701202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8D79E-3C39-4724-BBE4-512FD5E5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2D028-8624-4800-93C7-2ABACD87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6033-0014-401E-B41B-5EA71D57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84E5-8729-44F7-9704-12A7309C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F2E8-62C3-4AB7-A3E9-63CBF2EFDED7}" type="datetimeFigureOut">
              <a:rPr lang="en-SG" smtClean="0"/>
              <a:t>8/10/2022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A1A56-9177-4224-A106-DADF99E6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B4067-7D84-4119-A197-559D900F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449E1-D860-47DE-B4A4-19C9B29B96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5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B8214A-BB87-49DC-AC69-D0122C0EC5AC}"/>
              </a:ext>
            </a:extLst>
          </p:cNvPr>
          <p:cNvGrpSpPr/>
          <p:nvPr/>
        </p:nvGrpSpPr>
        <p:grpSpPr>
          <a:xfrm>
            <a:off x="545632" y="-927770"/>
            <a:ext cx="10591714" cy="9095640"/>
            <a:chOff x="589175" y="204345"/>
            <a:chExt cx="10591714" cy="9095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D97BE-310D-4D09-A29D-A73C06FE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75" y="204345"/>
              <a:ext cx="10591714" cy="21994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82E6A7-9664-491F-8845-7A6B66C3A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175" y="3052134"/>
              <a:ext cx="10591714" cy="624785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DFE330-DC5C-4F4A-941F-34FC283131AF}"/>
                </a:ext>
              </a:extLst>
            </p:cNvPr>
            <p:cNvSpPr/>
            <p:nvPr/>
          </p:nvSpPr>
          <p:spPr>
            <a:xfrm>
              <a:off x="589175" y="1946763"/>
              <a:ext cx="1504270" cy="3787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28BCA30-971A-4C16-8AE9-B4881F86A70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16200000" flipH="1">
              <a:off x="3249852" y="416954"/>
              <a:ext cx="726638" cy="45437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B95FC5-06D0-41CE-8AB0-05DF17831D31}"/>
              </a:ext>
            </a:extLst>
          </p:cNvPr>
          <p:cNvCxnSpPr>
            <a:cxnSpLocks/>
          </p:cNvCxnSpPr>
          <p:nvPr/>
        </p:nvCxnSpPr>
        <p:spPr>
          <a:xfrm flipV="1">
            <a:off x="7032397" y="401420"/>
            <a:ext cx="2343778" cy="11199"/>
          </a:xfrm>
          <a:prstGeom prst="straightConnector1">
            <a:avLst/>
          </a:prstGeom>
          <a:ln w="38100">
            <a:solidFill>
              <a:srgbClr val="99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B069F-39C0-4A1E-BF75-EDAAD46FBB8E}"/>
              </a:ext>
            </a:extLst>
          </p:cNvPr>
          <p:cNvCxnSpPr>
            <a:cxnSpLocks/>
          </p:cNvCxnSpPr>
          <p:nvPr/>
        </p:nvCxnSpPr>
        <p:spPr>
          <a:xfrm>
            <a:off x="7032397" y="1035192"/>
            <a:ext cx="2302432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AB9A697-9EF2-4842-9A09-89255263611C}"/>
              </a:ext>
            </a:extLst>
          </p:cNvPr>
          <p:cNvSpPr txBox="1"/>
          <p:nvPr/>
        </p:nvSpPr>
        <p:spPr>
          <a:xfrm>
            <a:off x="9508590" y="163964"/>
            <a:ext cx="195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Is Linear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DCD822-E300-457E-8966-FC75C736C2BD}"/>
              </a:ext>
            </a:extLst>
          </p:cNvPr>
          <p:cNvSpPr txBox="1"/>
          <p:nvPr/>
        </p:nvSpPr>
        <p:spPr>
          <a:xfrm>
            <a:off x="9508590" y="612776"/>
            <a:ext cx="2480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Identify non-linear relationship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4503811-75E8-4FD2-AE9C-4C9B229BBCC9}"/>
              </a:ext>
            </a:extLst>
          </p:cNvPr>
          <p:cNvCxnSpPr>
            <a:cxnSpLocks/>
          </p:cNvCxnSpPr>
          <p:nvPr/>
        </p:nvCxnSpPr>
        <p:spPr>
          <a:xfrm flipV="1">
            <a:off x="7032397" y="1709114"/>
            <a:ext cx="2302432" cy="1016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8F7D98D-9C3D-41CA-A9F6-66245B629868}"/>
              </a:ext>
            </a:extLst>
          </p:cNvPr>
          <p:cNvGrpSpPr/>
          <p:nvPr/>
        </p:nvGrpSpPr>
        <p:grpSpPr>
          <a:xfrm>
            <a:off x="998951" y="1880311"/>
            <a:ext cx="9186673" cy="1993826"/>
            <a:chOff x="998951" y="1880311"/>
            <a:chExt cx="9186673" cy="199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464A2E-4596-43C8-B5D7-4584DFC03D1F}"/>
                </a:ext>
              </a:extLst>
            </p:cNvPr>
            <p:cNvSpPr/>
            <p:nvPr/>
          </p:nvSpPr>
          <p:spPr>
            <a:xfrm>
              <a:off x="998951" y="1976095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37AB25-05FA-4258-A097-C1B000992EE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030952" y="2341856"/>
              <a:ext cx="1261998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7F985E-8217-45E2-8863-A00724FD3F0C}"/>
                </a:ext>
              </a:extLst>
            </p:cNvPr>
            <p:cNvSpPr/>
            <p:nvPr/>
          </p:nvSpPr>
          <p:spPr>
            <a:xfrm>
              <a:off x="4292950" y="1977866"/>
              <a:ext cx="2427462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A63CB4-DADF-40CC-A6D1-2AA4B41A2E9C}"/>
                </a:ext>
              </a:extLst>
            </p:cNvPr>
            <p:cNvSpPr/>
            <p:nvPr/>
          </p:nvSpPr>
          <p:spPr>
            <a:xfrm>
              <a:off x="8153623" y="3142616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C57B6-AD6B-4F0E-9E5A-7064AF10D037}"/>
                </a:ext>
              </a:extLst>
            </p:cNvPr>
            <p:cNvSpPr txBox="1"/>
            <p:nvPr/>
          </p:nvSpPr>
          <p:spPr>
            <a:xfrm>
              <a:off x="3190887" y="1916513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1BECE-1AE3-43E8-A549-D10C0B264E2C}"/>
                </a:ext>
              </a:extLst>
            </p:cNvPr>
            <p:cNvSpPr txBox="1"/>
            <p:nvPr/>
          </p:nvSpPr>
          <p:spPr>
            <a:xfrm>
              <a:off x="2071512" y="2873975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498F21-87B8-4EE0-ABEC-7C2A102BF2E9}"/>
                </a:ext>
              </a:extLst>
            </p:cNvPr>
            <p:cNvSpPr txBox="1"/>
            <p:nvPr/>
          </p:nvSpPr>
          <p:spPr>
            <a:xfrm>
              <a:off x="5507877" y="2883402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01762F-43A2-4772-85A3-0FE6F2D6A90B}"/>
                </a:ext>
              </a:extLst>
            </p:cNvPr>
            <p:cNvSpPr/>
            <p:nvPr/>
          </p:nvSpPr>
          <p:spPr>
            <a:xfrm>
              <a:off x="8153623" y="197609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6B8115F-40B0-4394-A1D3-057F59F08815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6720412" y="2341856"/>
              <a:ext cx="1433211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39B69D-8320-445F-8CFA-86CEE50A9AFD}"/>
                </a:ext>
              </a:extLst>
            </p:cNvPr>
            <p:cNvSpPr txBox="1"/>
            <p:nvPr/>
          </p:nvSpPr>
          <p:spPr>
            <a:xfrm>
              <a:off x="6890983" y="1880311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86AE74D0-F49C-4296-810A-4D5E436A04E5}"/>
                </a:ext>
              </a:extLst>
            </p:cNvPr>
            <p:cNvCxnSpPr>
              <a:cxnSpLocks/>
              <a:stCxn id="6" idx="2"/>
              <a:endCxn id="8" idx="1"/>
            </p:cNvCxnSpPr>
            <p:nvPr/>
          </p:nvCxnSpPr>
          <p:spPr>
            <a:xfrm rot="16200000" flipH="1">
              <a:off x="6430657" y="1785411"/>
              <a:ext cx="798990" cy="2646942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E6FB622-E671-448E-9F5B-DE1EABE1534C}"/>
                </a:ext>
              </a:extLst>
            </p:cNvPr>
            <p:cNvCxnSpPr>
              <a:cxnSpLocks/>
              <a:stCxn id="4" idx="2"/>
              <a:endCxn id="8" idx="1"/>
            </p:cNvCxnSpPr>
            <p:nvPr/>
          </p:nvCxnSpPr>
          <p:spPr>
            <a:xfrm rot="16200000" flipH="1">
              <a:off x="4683907" y="38660"/>
              <a:ext cx="800761" cy="613867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1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10E195-6F88-463D-856A-165FB71794DE}"/>
              </a:ext>
            </a:extLst>
          </p:cNvPr>
          <p:cNvGrpSpPr/>
          <p:nvPr/>
        </p:nvGrpSpPr>
        <p:grpSpPr>
          <a:xfrm>
            <a:off x="354561" y="598145"/>
            <a:ext cx="11379182" cy="4320444"/>
            <a:chOff x="354561" y="598145"/>
            <a:chExt cx="11379182" cy="43204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5E9C68-D6CD-45AB-B631-3C3A8AD5C9E3}"/>
                </a:ext>
              </a:extLst>
            </p:cNvPr>
            <p:cNvCxnSpPr>
              <a:cxnSpLocks/>
              <a:stCxn id="45" idx="3"/>
              <a:endCxn id="6" idx="1"/>
            </p:cNvCxnSpPr>
            <p:nvPr/>
          </p:nvCxnSpPr>
          <p:spPr>
            <a:xfrm flipV="1">
              <a:off x="2386562" y="1061582"/>
              <a:ext cx="992310" cy="3318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15972D-2896-484C-AC20-FF304D5A3D19}"/>
                </a:ext>
              </a:extLst>
            </p:cNvPr>
            <p:cNvSpPr/>
            <p:nvPr/>
          </p:nvSpPr>
          <p:spPr>
            <a:xfrm>
              <a:off x="3378872" y="695821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49080A-4011-4700-98B9-524CE35E861E}"/>
                </a:ext>
              </a:extLst>
            </p:cNvPr>
            <p:cNvSpPr/>
            <p:nvPr/>
          </p:nvSpPr>
          <p:spPr>
            <a:xfrm>
              <a:off x="3324674" y="2355205"/>
              <a:ext cx="2585034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Mandel Fitting Test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 value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241D0-C30E-44FE-B165-6B9FD7E89277}"/>
                </a:ext>
              </a:extLst>
            </p:cNvPr>
            <p:cNvSpPr/>
            <p:nvPr/>
          </p:nvSpPr>
          <p:spPr>
            <a:xfrm>
              <a:off x="6868461" y="2355205"/>
              <a:ext cx="2032001" cy="856733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Concavity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1DD85-3C89-44B1-9D66-B2CAF66A7B35}"/>
                </a:ext>
              </a:extLst>
            </p:cNvPr>
            <p:cNvSpPr/>
            <p:nvPr/>
          </p:nvSpPr>
          <p:spPr>
            <a:xfrm>
              <a:off x="9701741" y="168652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Saturation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F8ABD5-C367-47D7-B720-77BFE0372DD9}"/>
                </a:ext>
              </a:extLst>
            </p:cNvPr>
            <p:cNvSpPr/>
            <p:nvPr/>
          </p:nvSpPr>
          <p:spPr>
            <a:xfrm>
              <a:off x="9701742" y="694050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42AC-EAC4-4DCD-8979-F2FC99515E08}"/>
                </a:ext>
              </a:extLst>
            </p:cNvPr>
            <p:cNvSpPr/>
            <p:nvPr/>
          </p:nvSpPr>
          <p:spPr>
            <a:xfrm>
              <a:off x="9692313" y="3163165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Limit of Detection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128485-7B8D-4567-A810-0AA712DF692B}"/>
                </a:ext>
              </a:extLst>
            </p:cNvPr>
            <p:cNvSpPr/>
            <p:nvPr/>
          </p:nvSpPr>
          <p:spPr>
            <a:xfrm>
              <a:off x="9692312" y="4187068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548AA-9253-4C29-ABA4-6B33150886A8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09708" y="2783572"/>
              <a:ext cx="958753" cy="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9957C9-7863-46BB-A59B-DE8BC61DC3E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16009" y="1427342"/>
              <a:ext cx="1182" cy="927863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A7C2B0-6D2A-4B63-93BB-79E0D512933C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853146" y="1059811"/>
              <a:ext cx="3848596" cy="1771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DBA50D-48E1-4EE1-ACF8-35300A939991}"/>
                </a:ext>
              </a:extLst>
            </p:cNvPr>
            <p:cNvSpPr txBox="1"/>
            <p:nvPr/>
          </p:nvSpPr>
          <p:spPr>
            <a:xfrm>
              <a:off x="2449142" y="614688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6F24BC-F088-4B02-A068-FF21CB95FDDE}"/>
                </a:ext>
              </a:extLst>
            </p:cNvPr>
            <p:cNvSpPr txBox="1"/>
            <p:nvPr/>
          </p:nvSpPr>
          <p:spPr>
            <a:xfrm>
              <a:off x="1431635" y="1660440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CF91E4-766A-4798-B1B9-9C555F759586}"/>
                </a:ext>
              </a:extLst>
            </p:cNvPr>
            <p:cNvSpPr txBox="1"/>
            <p:nvPr/>
          </p:nvSpPr>
          <p:spPr>
            <a:xfrm>
              <a:off x="7154752" y="598145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95628A-0A93-4DC5-9853-30237394AD1D}"/>
                </a:ext>
              </a:extLst>
            </p:cNvPr>
            <p:cNvSpPr txBox="1"/>
            <p:nvPr/>
          </p:nvSpPr>
          <p:spPr>
            <a:xfrm>
              <a:off x="5893722" y="2761334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0.05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FB178-E900-4920-903E-7FB8B4247358}"/>
                </a:ext>
              </a:extLst>
            </p:cNvPr>
            <p:cNvSpPr txBox="1"/>
            <p:nvPr/>
          </p:nvSpPr>
          <p:spPr>
            <a:xfrm>
              <a:off x="4755743" y="161553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42EABA-EB54-4DE8-B317-8C4D7257FB24}"/>
                </a:ext>
              </a:extLst>
            </p:cNvPr>
            <p:cNvSpPr txBox="1"/>
            <p:nvPr/>
          </p:nvSpPr>
          <p:spPr>
            <a:xfrm>
              <a:off x="4630974" y="3566244"/>
              <a:ext cx="122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0.05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3665B2-E650-4986-9BFA-5C8184975834}"/>
                </a:ext>
              </a:extLst>
            </p:cNvPr>
            <p:cNvSpPr txBox="1"/>
            <p:nvPr/>
          </p:nvSpPr>
          <p:spPr>
            <a:xfrm>
              <a:off x="8371552" y="3479574"/>
              <a:ext cx="704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 err="1"/>
                <a:t>Pos</a:t>
              </a:r>
              <a:endParaRPr lang="en-SG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E23FB7-B58D-4CE0-966D-4C15B3E060FC}"/>
                </a:ext>
              </a:extLst>
            </p:cNvPr>
            <p:cNvSpPr txBox="1"/>
            <p:nvPr/>
          </p:nvSpPr>
          <p:spPr>
            <a:xfrm>
              <a:off x="8352698" y="1600103"/>
              <a:ext cx="723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3D07894B-9501-499B-B0AA-7375AFC40856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6484306" y="1344822"/>
              <a:ext cx="1340891" cy="5075121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B5DFD8FD-82FA-4B4F-8299-2118E34F5EAD}"/>
                </a:ext>
              </a:extLst>
            </p:cNvPr>
            <p:cNvCxnSpPr>
              <a:cxnSpLocks/>
              <a:stCxn id="45" idx="2"/>
              <a:endCxn id="12" idx="1"/>
            </p:cNvCxnSpPr>
            <p:nvPr/>
          </p:nvCxnSpPr>
          <p:spPr>
            <a:xfrm rot="16200000" flipH="1">
              <a:off x="3970353" y="-1169131"/>
              <a:ext cx="3122169" cy="8321750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63E0F8-3966-4C6D-AEDE-7D88E8ED46B3}"/>
                </a:ext>
              </a:extLst>
            </p:cNvPr>
            <p:cNvSpPr/>
            <p:nvPr/>
          </p:nvSpPr>
          <p:spPr>
            <a:xfrm>
              <a:off x="354561" y="699139"/>
              <a:ext cx="2032001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8BCF09CD-525F-4619-8A16-8A89153AF8B1}"/>
                </a:ext>
              </a:extLst>
            </p:cNvPr>
            <p:cNvCxnSpPr>
              <a:cxnSpLocks/>
              <a:stCxn id="8" idx="0"/>
              <a:endCxn id="9" idx="1"/>
            </p:cNvCxnSpPr>
            <p:nvPr/>
          </p:nvCxnSpPr>
          <p:spPr>
            <a:xfrm rot="5400000" flipH="1" flipV="1">
              <a:off x="8641642" y="1295107"/>
              <a:ext cx="302919" cy="1817279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2CDD6C15-DA5C-4089-B5B3-979241596452}"/>
                </a:ext>
              </a:extLst>
            </p:cNvPr>
            <p:cNvCxnSpPr>
              <a:cxnSpLocks/>
              <a:stCxn id="8" idx="2"/>
              <a:endCxn id="11" idx="1"/>
            </p:cNvCxnSpPr>
            <p:nvPr/>
          </p:nvCxnSpPr>
          <p:spPr>
            <a:xfrm rot="16200000" flipH="1">
              <a:off x="8629893" y="2466506"/>
              <a:ext cx="316988" cy="1807851"/>
            </a:xfrm>
            <a:prstGeom prst="bentConnector2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1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289F77F-F4C8-40F5-B1FD-BB1E15CF5E10}"/>
              </a:ext>
            </a:extLst>
          </p:cNvPr>
          <p:cNvGrpSpPr/>
          <p:nvPr/>
        </p:nvGrpSpPr>
        <p:grpSpPr>
          <a:xfrm>
            <a:off x="404668" y="-706139"/>
            <a:ext cx="11380923" cy="7554192"/>
            <a:chOff x="404668" y="-706139"/>
            <a:chExt cx="11380923" cy="75541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4C70DA-1A67-46D7-932D-06E67AB28A7F}"/>
                </a:ext>
              </a:extLst>
            </p:cNvPr>
            <p:cNvSpPr/>
            <p:nvPr/>
          </p:nvSpPr>
          <p:spPr>
            <a:xfrm>
              <a:off x="406408" y="106827"/>
              <a:ext cx="2032001" cy="70985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Correlation Coefficient (R)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A31F963-1AE2-437D-9399-0704C188BB4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438409" y="458823"/>
              <a:ext cx="1032887" cy="2930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A876-D4B8-4811-B4C2-B6803DAE98A3}"/>
                </a:ext>
              </a:extLst>
            </p:cNvPr>
            <p:cNvSpPr/>
            <p:nvPr/>
          </p:nvSpPr>
          <p:spPr>
            <a:xfrm>
              <a:off x="3471296" y="93062"/>
              <a:ext cx="2474274" cy="731521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Percent Residual Accuracy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4F2D49-FA5E-40F7-83A1-1F79F5637169}"/>
                </a:ext>
              </a:extLst>
            </p:cNvPr>
            <p:cNvSpPr/>
            <p:nvPr/>
          </p:nvSpPr>
          <p:spPr>
            <a:xfrm>
              <a:off x="9753346" y="1088274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Poor Linearity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AE04C6-058F-45BB-A890-240C5AD2A1A6}"/>
                </a:ext>
              </a:extLst>
            </p:cNvPr>
            <p:cNvSpPr txBox="1"/>
            <p:nvPr/>
          </p:nvSpPr>
          <p:spPr>
            <a:xfrm>
              <a:off x="2496621" y="40699"/>
              <a:ext cx="1036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0.8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8A542-1BE7-4C68-B04E-1E04B5A297A9}"/>
                </a:ext>
              </a:extLst>
            </p:cNvPr>
            <p:cNvSpPr txBox="1"/>
            <p:nvPr/>
          </p:nvSpPr>
          <p:spPr>
            <a:xfrm>
              <a:off x="1449775" y="904523"/>
              <a:ext cx="933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0.8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5E3E3-E70B-47EA-9734-1DC0620CC5DF}"/>
                </a:ext>
              </a:extLst>
            </p:cNvPr>
            <p:cNvSpPr txBox="1"/>
            <p:nvPr/>
          </p:nvSpPr>
          <p:spPr>
            <a:xfrm>
              <a:off x="4720620" y="876946"/>
              <a:ext cx="963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&lt; 80%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56D423-EFB3-4C5E-8FE3-AE95F35C2275}"/>
                </a:ext>
              </a:extLst>
            </p:cNvPr>
            <p:cNvSpPr/>
            <p:nvPr/>
          </p:nvSpPr>
          <p:spPr>
            <a:xfrm>
              <a:off x="9753346" y="79449"/>
              <a:ext cx="2032001" cy="7315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>
                  <a:solidFill>
                    <a:schemeClr val="tx1"/>
                  </a:solidFill>
                </a:rPr>
                <a:t>Good Linearity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331DF66-0540-4727-ADFE-2C861ECAAD5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5945570" y="445210"/>
              <a:ext cx="3807776" cy="13613"/>
            </a:xfrm>
            <a:prstGeom prst="straightConnector1">
              <a:avLst/>
            </a:prstGeom>
            <a:ln w="38100">
              <a:solidFill>
                <a:srgbClr val="99C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29405-CF84-472A-B80F-262ECA405BBC}"/>
                </a:ext>
              </a:extLst>
            </p:cNvPr>
            <p:cNvSpPr txBox="1"/>
            <p:nvPr/>
          </p:nvSpPr>
          <p:spPr>
            <a:xfrm>
              <a:off x="7206599" y="30886"/>
              <a:ext cx="1169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&gt;= 80%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902D536-916F-41F0-BAAF-EE3705BCDFBF}"/>
                </a:ext>
              </a:extLst>
            </p:cNvPr>
            <p:cNvCxnSpPr>
              <a:cxnSpLocks/>
              <a:stCxn id="7" idx="2"/>
              <a:endCxn id="8" idx="1"/>
            </p:cNvCxnSpPr>
            <p:nvPr/>
          </p:nvCxnSpPr>
          <p:spPr>
            <a:xfrm rot="16200000" flipH="1">
              <a:off x="6916163" y="-1383148"/>
              <a:ext cx="629452" cy="5044913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459CE4D0-7D29-42FB-8A0A-AE0724909B98}"/>
                </a:ext>
              </a:extLst>
            </p:cNvPr>
            <p:cNvCxnSpPr>
              <a:cxnSpLocks/>
              <a:stCxn id="5" idx="2"/>
              <a:endCxn id="8" idx="1"/>
            </p:cNvCxnSpPr>
            <p:nvPr/>
          </p:nvCxnSpPr>
          <p:spPr>
            <a:xfrm rot="16200000" flipH="1">
              <a:off x="5269199" y="-3030113"/>
              <a:ext cx="637357" cy="8330937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EDCE0F-7C6A-42E4-BA4D-88444DF2788D}"/>
                </a:ext>
              </a:extLst>
            </p:cNvPr>
            <p:cNvGrpSpPr/>
            <p:nvPr/>
          </p:nvGrpSpPr>
          <p:grpSpPr>
            <a:xfrm>
              <a:off x="406409" y="2527609"/>
              <a:ext cx="11379182" cy="4320444"/>
              <a:chOff x="354561" y="598145"/>
              <a:chExt cx="11379182" cy="4320444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1C1A874-29E6-447D-97DC-E718E4682AFE}"/>
                  </a:ext>
                </a:extLst>
              </p:cNvPr>
              <p:cNvCxnSpPr>
                <a:cxnSpLocks/>
                <a:stCxn id="39" idx="3"/>
                <a:endCxn id="19" idx="1"/>
              </p:cNvCxnSpPr>
              <p:nvPr/>
            </p:nvCxnSpPr>
            <p:spPr>
              <a:xfrm flipV="1">
                <a:off x="2386562" y="1061582"/>
                <a:ext cx="992310" cy="3318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CE6B07-8782-490D-BB4C-C04F6910642A}"/>
                  </a:ext>
                </a:extLst>
              </p:cNvPr>
              <p:cNvSpPr/>
              <p:nvPr/>
            </p:nvSpPr>
            <p:spPr>
              <a:xfrm>
                <a:off x="3378872" y="695821"/>
                <a:ext cx="2474274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Percent Residual Accuracy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FA55BF-DEFE-40E8-BD35-450D4F7EA69A}"/>
                  </a:ext>
                </a:extLst>
              </p:cNvPr>
              <p:cNvSpPr/>
              <p:nvPr/>
            </p:nvSpPr>
            <p:spPr>
              <a:xfrm>
                <a:off x="3324674" y="2355205"/>
                <a:ext cx="2585034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Mandel Fitting Test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 value</a:t>
                </a:r>
                <a:endParaRPr lang="en-SG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7D1205-C675-4653-95E9-4ECACCEE333D}"/>
                  </a:ext>
                </a:extLst>
              </p:cNvPr>
              <p:cNvSpPr/>
              <p:nvPr/>
            </p:nvSpPr>
            <p:spPr>
              <a:xfrm>
                <a:off x="6868461" y="2355205"/>
                <a:ext cx="2032001" cy="856733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Concavity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241480-DD62-4F93-9F7B-FCCD8B061EA4}"/>
                  </a:ext>
                </a:extLst>
              </p:cNvPr>
              <p:cNvSpPr/>
              <p:nvPr/>
            </p:nvSpPr>
            <p:spPr>
              <a:xfrm>
                <a:off x="9701741" y="168652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Saturation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F27443-DC4D-4146-88A6-BFE183E50C10}"/>
                  </a:ext>
                </a:extLst>
              </p:cNvPr>
              <p:cNvSpPr/>
              <p:nvPr/>
            </p:nvSpPr>
            <p:spPr>
              <a:xfrm>
                <a:off x="9701742" y="694050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Good Linearity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64B739-D169-40D1-A91D-5177242DE18B}"/>
                  </a:ext>
                </a:extLst>
              </p:cNvPr>
              <p:cNvSpPr/>
              <p:nvPr/>
            </p:nvSpPr>
            <p:spPr>
              <a:xfrm>
                <a:off x="9692313" y="3163165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Limit of Detection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015FE8-ACAD-47BA-8459-01CBCAA6F11F}"/>
                  </a:ext>
                </a:extLst>
              </p:cNvPr>
              <p:cNvSpPr/>
              <p:nvPr/>
            </p:nvSpPr>
            <p:spPr>
              <a:xfrm>
                <a:off x="9692312" y="4187068"/>
                <a:ext cx="2032001" cy="7315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Poor Linearity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034CF5A-8921-4C2D-A4C2-D7CDA1C78AF3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5909708" y="2783572"/>
                <a:ext cx="95875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A3BECA7-2930-4A0C-BB31-A658CF573918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4616009" y="1427342"/>
                <a:ext cx="1182" cy="92786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E63EB9B-1F22-47A1-BDBF-908AA95C590D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5853146" y="1059811"/>
                <a:ext cx="3848596" cy="1771"/>
              </a:xfrm>
              <a:prstGeom prst="straightConnector1">
                <a:avLst/>
              </a:prstGeom>
              <a:ln w="38100">
                <a:solidFill>
                  <a:srgbClr val="99C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11C90F9-C041-4878-A720-286D0F6F08F0}"/>
                  </a:ext>
                </a:extLst>
              </p:cNvPr>
              <p:cNvSpPr txBox="1"/>
              <p:nvPr/>
            </p:nvSpPr>
            <p:spPr>
              <a:xfrm>
                <a:off x="2449142" y="614688"/>
                <a:ext cx="1036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0.8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7998CC-4AEA-476F-81A8-E3311D8B887E}"/>
                  </a:ext>
                </a:extLst>
              </p:cNvPr>
              <p:cNvSpPr txBox="1"/>
              <p:nvPr/>
            </p:nvSpPr>
            <p:spPr>
              <a:xfrm>
                <a:off x="1431635" y="1660440"/>
                <a:ext cx="9331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478AC-77F5-4286-86D9-54230B203582}"/>
                  </a:ext>
                </a:extLst>
              </p:cNvPr>
              <p:cNvSpPr txBox="1"/>
              <p:nvPr/>
            </p:nvSpPr>
            <p:spPr>
              <a:xfrm>
                <a:off x="7154752" y="598145"/>
                <a:ext cx="1169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80%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996EB7-953D-4590-8E81-68B8B4BE1B44}"/>
                  </a:ext>
                </a:extLst>
              </p:cNvPr>
              <p:cNvSpPr txBox="1"/>
              <p:nvPr/>
            </p:nvSpPr>
            <p:spPr>
              <a:xfrm>
                <a:off x="5893722" y="2761334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0.05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78EEC0-3C90-4166-891E-2634327A1EDB}"/>
                  </a:ext>
                </a:extLst>
              </p:cNvPr>
              <p:cNvSpPr txBox="1"/>
              <p:nvPr/>
            </p:nvSpPr>
            <p:spPr>
              <a:xfrm>
                <a:off x="4755743" y="1615536"/>
                <a:ext cx="96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&lt; 80%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DCE45D-DAA8-4844-BBF7-C7309E4B130B}"/>
                  </a:ext>
                </a:extLst>
              </p:cNvPr>
              <p:cNvSpPr txBox="1"/>
              <p:nvPr/>
            </p:nvSpPr>
            <p:spPr>
              <a:xfrm>
                <a:off x="4630974" y="3566244"/>
                <a:ext cx="122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&gt;= 0.05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025F16-CC59-4045-B8AA-7AAF14B9BC48}"/>
                  </a:ext>
                </a:extLst>
              </p:cNvPr>
              <p:cNvSpPr txBox="1"/>
              <p:nvPr/>
            </p:nvSpPr>
            <p:spPr>
              <a:xfrm>
                <a:off x="8381077" y="3479574"/>
                <a:ext cx="704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 err="1"/>
                  <a:t>Pos</a:t>
                </a:r>
                <a:endParaRPr lang="en-SG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D1E9DD-A5F7-4F5D-8651-11E56D347D82}"/>
                  </a:ext>
                </a:extLst>
              </p:cNvPr>
              <p:cNvSpPr txBox="1"/>
              <p:nvPr/>
            </p:nvSpPr>
            <p:spPr>
              <a:xfrm>
                <a:off x="8352698" y="1600103"/>
                <a:ext cx="72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Neg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09250787-EAD0-4B4E-AF03-E61488E35CE2}"/>
                  </a:ext>
                </a:extLst>
              </p:cNvPr>
              <p:cNvCxnSpPr>
                <a:cxnSpLocks/>
                <a:stCxn id="20" idx="2"/>
                <a:endCxn id="25" idx="1"/>
              </p:cNvCxnSpPr>
              <p:nvPr/>
            </p:nvCxnSpPr>
            <p:spPr>
              <a:xfrm rot="16200000" flipH="1">
                <a:off x="6484306" y="1344822"/>
                <a:ext cx="1340891" cy="5075121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5BEF1923-5DC3-4F0C-AFD5-03B6E6B453A3}"/>
                  </a:ext>
                </a:extLst>
              </p:cNvPr>
              <p:cNvCxnSpPr>
                <a:cxnSpLocks/>
                <a:stCxn id="39" idx="2"/>
                <a:endCxn id="25" idx="1"/>
              </p:cNvCxnSpPr>
              <p:nvPr/>
            </p:nvCxnSpPr>
            <p:spPr>
              <a:xfrm rot="16200000" flipH="1">
                <a:off x="3970353" y="-1169131"/>
                <a:ext cx="3122169" cy="8321750"/>
              </a:xfrm>
              <a:prstGeom prst="bentConnector2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70DCA-CF59-4D8B-AB99-53DC8230208D}"/>
                  </a:ext>
                </a:extLst>
              </p:cNvPr>
              <p:cNvSpPr/>
              <p:nvPr/>
            </p:nvSpPr>
            <p:spPr>
              <a:xfrm>
                <a:off x="354561" y="699139"/>
                <a:ext cx="2032001" cy="731521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2400" dirty="0">
                    <a:solidFill>
                      <a:schemeClr val="tx1"/>
                    </a:solidFill>
                  </a:rPr>
                  <a:t>Correlation Coefficient (R)</a:t>
                </a:r>
              </a:p>
            </p:txBody>
          </p: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E132AE54-0BC1-41F1-832F-6346AE4BD369}"/>
                  </a:ext>
                </a:extLst>
              </p:cNvPr>
              <p:cNvCxnSpPr>
                <a:cxnSpLocks/>
                <a:stCxn id="21" idx="0"/>
                <a:endCxn id="22" idx="1"/>
              </p:cNvCxnSpPr>
              <p:nvPr/>
            </p:nvCxnSpPr>
            <p:spPr>
              <a:xfrm rot="5400000" flipH="1" flipV="1">
                <a:off x="8641642" y="1295107"/>
                <a:ext cx="302919" cy="1817279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6CAA484A-79E0-434C-BA27-AFEE7783B2CD}"/>
                  </a:ext>
                </a:extLst>
              </p:cNvPr>
              <p:cNvCxnSpPr>
                <a:cxnSpLocks/>
                <a:stCxn id="21" idx="2"/>
                <a:endCxn id="24" idx="1"/>
              </p:cNvCxnSpPr>
              <p:nvPr/>
            </p:nvCxnSpPr>
            <p:spPr>
              <a:xfrm rot="16200000" flipH="1">
                <a:off x="8629893" y="2466506"/>
                <a:ext cx="316988" cy="1807851"/>
              </a:xfrm>
              <a:prstGeom prst="bentConnector2">
                <a:avLst/>
              </a:prstGeom>
              <a:ln w="38100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79DAB9-875B-4545-AE5F-F6E394D3EAAF}"/>
                </a:ext>
              </a:extLst>
            </p:cNvPr>
            <p:cNvSpPr/>
            <p:nvPr/>
          </p:nvSpPr>
          <p:spPr>
            <a:xfrm>
              <a:off x="404668" y="-706139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A73D0B5-79F8-43E3-9ACE-E6B226507905}"/>
                </a:ext>
              </a:extLst>
            </p:cNvPr>
            <p:cNvSpPr/>
            <p:nvPr/>
          </p:nvSpPr>
          <p:spPr>
            <a:xfrm>
              <a:off x="404668" y="1768346"/>
              <a:ext cx="209021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3200" dirty="0"/>
                <a:t>Workflow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9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133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11</cp:revision>
  <dcterms:created xsi:type="dcterms:W3CDTF">2022-10-07T07:08:49Z</dcterms:created>
  <dcterms:modified xsi:type="dcterms:W3CDTF">2022-10-08T07:44:48Z</dcterms:modified>
</cp:coreProperties>
</file>