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7" r:id="rId4"/>
    <p:sldId id="278" r:id="rId5"/>
    <p:sldId id="279" r:id="rId6"/>
    <p:sldId id="280" r:id="rId7"/>
    <p:sldId id="262" r:id="rId8"/>
    <p:sldId id="263" r:id="rId9"/>
    <p:sldId id="264" r:id="rId10"/>
    <p:sldId id="265" r:id="rId11"/>
    <p:sldId id="266" r:id="rId12"/>
    <p:sldId id="274" r:id="rId13"/>
    <p:sldId id="270" r:id="rId14"/>
    <p:sldId id="267" r:id="rId15"/>
    <p:sldId id="268" r:id="rId16"/>
    <p:sldId id="271" r:id="rId17"/>
    <p:sldId id="272" r:id="rId18"/>
    <p:sldId id="27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970" autoAdjust="0"/>
  </p:normalViewPr>
  <p:slideViewPr>
    <p:cSldViewPr snapToGrid="0">
      <p:cViewPr varScale="1">
        <p:scale>
          <a:sx n="92" d="100"/>
          <a:sy n="92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9.jpe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FC676-9A22-44A4-816D-7F57D75016CA}"/>
              </a:ext>
            </a:extLst>
          </p:cNvPr>
          <p:cNvGrpSpPr/>
          <p:nvPr/>
        </p:nvGrpSpPr>
        <p:grpSpPr>
          <a:xfrm>
            <a:off x="3216860" y="4564448"/>
            <a:ext cx="2525094" cy="1890880"/>
            <a:chOff x="1504774" y="2839347"/>
            <a:chExt cx="3778426" cy="307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92DF-A518-4F1B-8F64-346B9039C6D1}"/>
                </a:ext>
              </a:extLst>
            </p:cNvPr>
            <p:cNvGrpSpPr/>
            <p:nvPr/>
          </p:nvGrpSpPr>
          <p:grpSpPr>
            <a:xfrm>
              <a:off x="1504774" y="2839347"/>
              <a:ext cx="3778426" cy="3076030"/>
              <a:chOff x="7334249" y="40433"/>
              <a:chExt cx="3963353" cy="29110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DA06C1-F0AE-4D32-A7ED-FC1C62D0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49" y="309245"/>
                <a:ext cx="3963353" cy="26422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5D2B3F-B6D8-4A23-A776-8E8198978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840" y="227186"/>
                <a:ext cx="1348740" cy="1641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30F1451-A7C3-4C4B-A276-702A5490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9999" y="40433"/>
                <a:ext cx="2000251" cy="1598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BE2F2-D677-404C-BE72-740985D15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623" y="3426785"/>
              <a:ext cx="2057400" cy="37937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9F8F6-088E-498C-8D6F-E0957C26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69" y="2373811"/>
            <a:ext cx="4635085" cy="199607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72380-B2D9-4153-A2D2-2EF0C5B6CD6E}"/>
              </a:ext>
            </a:extLst>
          </p:cNvPr>
          <p:cNvGrpSpPr/>
          <p:nvPr/>
        </p:nvGrpSpPr>
        <p:grpSpPr>
          <a:xfrm>
            <a:off x="984448" y="4516823"/>
            <a:ext cx="2135657" cy="1948030"/>
            <a:chOff x="679648" y="4669223"/>
            <a:chExt cx="2135657" cy="1948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DE6C4C-DA2B-42E2-8B69-D94FED6F4432}"/>
                </a:ext>
              </a:extLst>
            </p:cNvPr>
            <p:cNvGrpSpPr/>
            <p:nvPr/>
          </p:nvGrpSpPr>
          <p:grpSpPr>
            <a:xfrm>
              <a:off x="752475" y="4669223"/>
              <a:ext cx="2062830" cy="1948030"/>
              <a:chOff x="6862762" y="1096855"/>
              <a:chExt cx="5692096" cy="608647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485E26-9A32-4B4E-9913-9DA2FBE93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014" r="8947"/>
              <a:stretch/>
            </p:blipFill>
            <p:spPr>
              <a:xfrm>
                <a:off x="6862762" y="1096855"/>
                <a:ext cx="823913" cy="54673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7AFBD7A-CD44-44C5-AF32-9C6E969F6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13" t="3626" r="1735"/>
              <a:stretch/>
            </p:blipFill>
            <p:spPr>
              <a:xfrm>
                <a:off x="7686676" y="1106381"/>
                <a:ext cx="4868182" cy="607695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BF9513-E52C-471E-9024-9FB016AB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9680" y="5398455"/>
              <a:ext cx="170774" cy="9083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4B397-090B-4814-81C4-8D1C3E3A9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61" y="2530151"/>
            <a:ext cx="4599341" cy="3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5A9DA-9F89-4395-8AC1-AA088948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5032"/>
            <a:ext cx="4771619" cy="107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09E-3CAD-4812-865C-6CAC515BF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3"/>
          <a:stretch/>
        </p:blipFill>
        <p:spPr>
          <a:xfrm>
            <a:off x="6139296" y="6114177"/>
            <a:ext cx="4728323" cy="183469"/>
          </a:xfrm>
          <a:prstGeom prst="rect">
            <a:avLst/>
          </a:prstGeom>
        </p:spPr>
      </p:pic>
      <p:pic>
        <p:nvPicPr>
          <p:cNvPr id="1026" name="Picture 2" descr="https://hafen.github.io/trelliscopejs/reference/figures/logo.png">
            <a:extLst>
              <a:ext uri="{FF2B5EF4-FFF2-40B4-BE49-F238E27FC236}">
                <a16:creationId xmlns:a16="http://schemas.microsoft.com/office/drawing/2014/main" id="{FAB45369-F847-4D88-8638-67597D6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06" y="1562378"/>
            <a:ext cx="889687" cy="1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lotly logo for digital final (6).png">
            <a:extLst>
              <a:ext uri="{FF2B5EF4-FFF2-40B4-BE49-F238E27FC236}">
                <a16:creationId xmlns:a16="http://schemas.microsoft.com/office/drawing/2014/main" id="{DB95B450-861C-480E-B6CB-3F3DF3E7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8940" r="5911" b="27095"/>
          <a:stretch/>
        </p:blipFill>
        <p:spPr bwMode="auto">
          <a:xfrm>
            <a:off x="6390474" y="1562378"/>
            <a:ext cx="2586914" cy="9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8BCA3-70EE-44CD-B10A-543B7D39CA40}"/>
              </a:ext>
            </a:extLst>
          </p:cNvPr>
          <p:cNvSpPr/>
          <p:nvPr/>
        </p:nvSpPr>
        <p:spPr>
          <a:xfrm rot="5400000">
            <a:off x="8013050" y="5382155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3C13-8F7D-4DD6-9741-0C188D22A33E}"/>
              </a:ext>
            </a:extLst>
          </p:cNvPr>
          <p:cNvSpPr/>
          <p:nvPr/>
        </p:nvSpPr>
        <p:spPr>
          <a:xfrm rot="5400000">
            <a:off x="8003525" y="3044674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058913-4075-42D6-BE4F-3F1FB3884562}"/>
              </a:ext>
            </a:extLst>
          </p:cNvPr>
          <p:cNvGrpSpPr/>
          <p:nvPr/>
        </p:nvGrpSpPr>
        <p:grpSpPr>
          <a:xfrm>
            <a:off x="379789" y="303981"/>
            <a:ext cx="11192723" cy="3453333"/>
            <a:chOff x="379789" y="303981"/>
            <a:chExt cx="11192723" cy="3453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DE4DD-977D-4208-AC91-9B539BF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449" y="767875"/>
              <a:ext cx="4310063" cy="226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9" y="303981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29371" y="1876426"/>
              <a:ext cx="1534568" cy="7334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12050" y="2243139"/>
              <a:ext cx="1117321" cy="9109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AD7B-C9C0-4980-90E8-32AB9AF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89" y="1131179"/>
            <a:ext cx="3887575" cy="3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941DF-9102-44CD-ADA4-1C93971731A5}"/>
              </a:ext>
            </a:extLst>
          </p:cNvPr>
          <p:cNvGrpSpPr/>
          <p:nvPr/>
        </p:nvGrpSpPr>
        <p:grpSpPr>
          <a:xfrm>
            <a:off x="658833" y="515177"/>
            <a:ext cx="9315978" cy="3532068"/>
            <a:chOff x="658833" y="515177"/>
            <a:chExt cx="9315978" cy="3532068"/>
          </a:xfrm>
        </p:grpSpPr>
        <p:pic>
          <p:nvPicPr>
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<a:extLst>
                <a:ext uri="{FF2B5EF4-FFF2-40B4-BE49-F238E27FC236}">
                  <a16:creationId xmlns:a16="http://schemas.microsoft.com/office/drawing/2014/main" id="{9C5671ED-FB89-4D5D-9CEB-E17B017D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33" y="515177"/>
              <a:ext cx="5646717" cy="353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<a:extLst>
                <a:ext uri="{FF2B5EF4-FFF2-40B4-BE49-F238E27FC236}">
                  <a16:creationId xmlns:a16="http://schemas.microsoft.com/office/drawing/2014/main" id="{77A58553-7ECD-4103-AF22-FEA57E14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83" y="926453"/>
              <a:ext cx="3331380" cy="73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39" y="119764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6694429" y="198707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27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F68805-C90C-4A44-A50D-30A1A41300F5}"/>
              </a:ext>
            </a:extLst>
          </p:cNvPr>
          <p:cNvGrpSpPr/>
          <p:nvPr/>
        </p:nvGrpSpPr>
        <p:grpSpPr>
          <a:xfrm>
            <a:off x="222416" y="411268"/>
            <a:ext cx="12192727" cy="3151948"/>
            <a:chOff x="222416" y="411268"/>
            <a:chExt cx="12192727" cy="31519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583C77-6CB3-4530-AD29-6BE5D02F32B7}"/>
                </a:ext>
              </a:extLst>
            </p:cNvPr>
            <p:cNvGrpSpPr/>
            <p:nvPr/>
          </p:nvGrpSpPr>
          <p:grpSpPr>
            <a:xfrm>
              <a:off x="222416" y="411268"/>
              <a:ext cx="4970442" cy="3151948"/>
              <a:chOff x="658833" y="515177"/>
              <a:chExt cx="5646717" cy="3532068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9C5671ED-FB89-4D5D-9CEB-E17B017D7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33" y="515177"/>
                <a:ext cx="5646717" cy="353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77A58553-7ECD-4103-AF22-FEA57E14C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983" y="926453"/>
                <a:ext cx="3331380" cy="732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04" y="922048"/>
              <a:ext cx="1486250" cy="169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5478808" y="177133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EC58B3-6ACD-4A91-B1F3-F5AE8B87A1A7}"/>
                </a:ext>
              </a:extLst>
            </p:cNvPr>
            <p:cNvSpPr txBox="1"/>
            <p:nvPr/>
          </p:nvSpPr>
          <p:spPr>
            <a:xfrm>
              <a:off x="4834210" y="145083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CE2D67-B537-446A-803C-2FB4D2F28308}"/>
                </a:ext>
              </a:extLst>
            </p:cNvPr>
            <p:cNvSpPr txBox="1"/>
            <p:nvPr/>
          </p:nvSpPr>
          <p:spPr>
            <a:xfrm>
              <a:off x="6514072" y="283618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Pages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7D5B28-5258-40B3-9CCE-9D66738A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253" y="532379"/>
              <a:ext cx="3490890" cy="279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CC7FCFF-152E-4273-BA73-49E36FA79526}"/>
              </a:ext>
            </a:extLst>
          </p:cNvPr>
          <p:cNvGrpSpPr/>
          <p:nvPr/>
        </p:nvGrpSpPr>
        <p:grpSpPr>
          <a:xfrm>
            <a:off x="2124058" y="197478"/>
            <a:ext cx="4536516" cy="4977196"/>
            <a:chOff x="2124057" y="197477"/>
            <a:chExt cx="5390235" cy="5865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E7DFD8-1008-44BA-B496-7438ABFF8917}"/>
                </a:ext>
              </a:extLst>
            </p:cNvPr>
            <p:cNvGrpSpPr/>
            <p:nvPr/>
          </p:nvGrpSpPr>
          <p:grpSpPr>
            <a:xfrm>
              <a:off x="2204437" y="197477"/>
              <a:ext cx="5038028" cy="3075659"/>
              <a:chOff x="140235" y="1542825"/>
              <a:chExt cx="5306508" cy="3330057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2CE52C83-B32C-4516-AE36-6118215FA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235" y="1542825"/>
                <a:ext cx="5306508" cy="3330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ACFD07C3-747A-4CF4-8244-715E6ABAB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2969" y="1930579"/>
                <a:ext cx="3130668" cy="6904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3535D-15F6-474C-A44A-23095C878444}"/>
                  </a:ext>
                </a:extLst>
              </p:cNvPr>
              <p:cNvSpPr/>
              <p:nvPr/>
            </p:nvSpPr>
            <p:spPr>
              <a:xfrm>
                <a:off x="3202970" y="4358303"/>
                <a:ext cx="614149" cy="2183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1D193D-6504-404D-865F-5AF1D57BBDD2}"/>
                </a:ext>
              </a:extLst>
            </p:cNvPr>
            <p:cNvGrpSpPr/>
            <p:nvPr/>
          </p:nvGrpSpPr>
          <p:grpSpPr>
            <a:xfrm>
              <a:off x="2124057" y="3418609"/>
              <a:ext cx="2696265" cy="2643911"/>
              <a:chOff x="679648" y="4669223"/>
              <a:chExt cx="2135657" cy="19480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B89DBA5-E0D5-442F-8B91-70664E7FE8D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0589953-C47C-4F77-A2DA-0E3EEEC07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284D545-65E9-4AF2-BD39-2BA95FB32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ACD60A2-E616-43BC-9BC8-6F1F6999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E57C1-349A-4881-9AE5-4C0D787EF354}"/>
                </a:ext>
              </a:extLst>
            </p:cNvPr>
            <p:cNvGrpSpPr/>
            <p:nvPr/>
          </p:nvGrpSpPr>
          <p:grpSpPr>
            <a:xfrm>
              <a:off x="5051160" y="3620877"/>
              <a:ext cx="2463132" cy="2005444"/>
              <a:chOff x="1504774" y="2839347"/>
              <a:chExt cx="3778426" cy="30760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C2B367-902F-48BA-84ED-B6C9EC5E9D9B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A801B41-18E8-42F7-A283-AA06754CA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7984670-998D-4434-B3F0-BAC261CBF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266925-360C-40AA-9DA3-28F01DB55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2132F12-1147-49CD-9A59-EC928467D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00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908B9-1F6A-4C72-9E8D-8E8B21248361}"/>
              </a:ext>
            </a:extLst>
          </p:cNvPr>
          <p:cNvGrpSpPr/>
          <p:nvPr/>
        </p:nvGrpSpPr>
        <p:grpSpPr>
          <a:xfrm>
            <a:off x="838200" y="2300464"/>
            <a:ext cx="7032625" cy="3754438"/>
            <a:chOff x="3821473" y="2037574"/>
            <a:chExt cx="7032625" cy="375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A51649-C5D4-4047-BDCF-C230B2A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3821473" y="2037574"/>
              <a:ext cx="7032625" cy="3754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B0EAFB-628B-4EC6-93A4-F37C3A52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81"/>
            <a:stretch/>
          </p:blipFill>
          <p:spPr>
            <a:xfrm>
              <a:off x="10132103" y="2247889"/>
              <a:ext cx="565154" cy="1084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DED12-88C3-40C8-ADA1-C6B97C4D6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434"/>
            <a:stretch/>
          </p:blipFill>
          <p:spPr>
            <a:xfrm>
              <a:off x="5686918" y="2305039"/>
              <a:ext cx="4002633" cy="5715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5928E4-65A4-45F6-8259-1C8576D61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99422"/>
              <a:ext cx="2135835" cy="1118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68E143-71A9-4401-A08F-E1AF7C4C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050" y="2910963"/>
              <a:ext cx="1354785" cy="1372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2C1D-948D-41D0-92DE-690DB8EF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75" y="2884182"/>
              <a:ext cx="621360" cy="1410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54C56-1114-4C71-87A4-0183B4C92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99422"/>
              <a:ext cx="71975" cy="1434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3FC294-C93E-4092-BC01-CF9FDB08E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84182"/>
              <a:ext cx="864541" cy="1248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C01CCED9-D6AD-4A1D-B618-57C5478A258C}"/>
                </a:ext>
              </a:extLst>
            </p:cNvPr>
            <p:cNvSpPr/>
            <p:nvPr/>
          </p:nvSpPr>
          <p:spPr>
            <a:xfrm rot="5400000">
              <a:off x="6021651" y="4090715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872639F-4CA0-4B3D-AB4B-CC4C5D0A9335}"/>
                </a:ext>
              </a:extLst>
            </p:cNvPr>
            <p:cNvSpPr/>
            <p:nvPr/>
          </p:nvSpPr>
          <p:spPr>
            <a:xfrm rot="5400000">
              <a:off x="9030360" y="4258861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https://upload.wikimedia.org/wikipedia/commons/thumb/6/6c/PDF_icon.svg/420px-PDF_icon.svg.png">
            <a:extLst>
              <a:ext uri="{FF2B5EF4-FFF2-40B4-BE49-F238E27FC236}">
                <a16:creationId xmlns:a16="http://schemas.microsoft.com/office/drawing/2014/main" id="{854AD3CE-ADAC-4BA1-B7AC-C4EC22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4" y="3173724"/>
            <a:ext cx="1742672" cy="19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F3F8DDE-38FF-4330-9455-56C88FEF57D0}"/>
              </a:ext>
            </a:extLst>
          </p:cNvPr>
          <p:cNvSpPr/>
          <p:nvPr/>
        </p:nvSpPr>
        <p:spPr>
          <a:xfrm>
            <a:off x="8075554" y="3977799"/>
            <a:ext cx="1015481" cy="431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E8C3A9C2-0148-41C2-9727-4A66CA95AAF6}"/>
              </a:ext>
            </a:extLst>
          </p:cNvPr>
          <p:cNvSpPr txBox="1">
            <a:spLocks/>
          </p:cNvSpPr>
          <p:nvPr/>
        </p:nvSpPr>
        <p:spPr>
          <a:xfrm>
            <a:off x="1713451" y="6081347"/>
            <a:ext cx="5355369" cy="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000" dirty="0"/>
              <a:t>Injection Sequence Plot for </a:t>
            </a:r>
            <a:r>
              <a:rPr lang="en-SG" sz="2000" dirty="0" err="1"/>
              <a:t>Cer</a:t>
            </a:r>
            <a:r>
              <a:rPr lang="en-SG" sz="2000" dirty="0"/>
              <a:t> d18:1/12:0 (ISTD)</a:t>
            </a:r>
          </a:p>
        </p:txBody>
      </p: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198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93</cp:revision>
  <dcterms:created xsi:type="dcterms:W3CDTF">2022-08-02T05:46:46Z</dcterms:created>
  <dcterms:modified xsi:type="dcterms:W3CDTF">2022-10-28T06:55:35Z</dcterms:modified>
</cp:coreProperties>
</file>