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67" r:id="rId14"/>
    <p:sldId id="268" r:id="rId15"/>
    <p:sldId id="271" r:id="rId16"/>
    <p:sldId id="272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 varScale="1">
        <p:scale>
          <a:sx n="70" d="100"/>
          <a:sy n="70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8FEDD3-4C89-4CDA-A783-BEA0EC445785}"/>
              </a:ext>
            </a:extLst>
          </p:cNvPr>
          <p:cNvGrpSpPr/>
          <p:nvPr/>
        </p:nvGrpSpPr>
        <p:grpSpPr>
          <a:xfrm>
            <a:off x="2472283" y="421497"/>
            <a:ext cx="5364352" cy="5273738"/>
            <a:chOff x="2472283" y="421497"/>
            <a:chExt cx="5364352" cy="5273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816E0-9407-45E2-99D3-6228DDD5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171" y="421498"/>
              <a:ext cx="2732613" cy="2250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4BCFD-5519-4692-A525-24C97AA3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83" y="421497"/>
              <a:ext cx="2277281" cy="22836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F8DCE-FF3C-4B7B-A298-B1D12B7D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250" y="2801065"/>
              <a:ext cx="3821385" cy="28941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DE7D0-DF9C-410E-A304-73C5707F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370" y="4193382"/>
              <a:ext cx="1593106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4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253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85</cp:revision>
  <dcterms:created xsi:type="dcterms:W3CDTF">2022-08-02T05:46:46Z</dcterms:created>
  <dcterms:modified xsi:type="dcterms:W3CDTF">2022-10-27T06:46:21Z</dcterms:modified>
</cp:coreProperties>
</file>