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79" r:id="rId6"/>
    <p:sldId id="280" r:id="rId7"/>
    <p:sldId id="262" r:id="rId8"/>
    <p:sldId id="263" r:id="rId9"/>
    <p:sldId id="264" r:id="rId10"/>
    <p:sldId id="265" r:id="rId11"/>
    <p:sldId id="266" r:id="rId12"/>
    <p:sldId id="274" r:id="rId13"/>
    <p:sldId id="270" r:id="rId14"/>
    <p:sldId id="267" r:id="rId15"/>
    <p:sldId id="268" r:id="rId16"/>
    <p:sldId id="271" r:id="rId17"/>
    <p:sldId id="272" r:id="rId18"/>
    <p:sldId id="276" r:id="rId19"/>
    <p:sldId id="25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 varScale="1">
        <p:scale>
          <a:sx n="92" d="100"/>
          <a:sy n="9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B4894E-14D5-4F52-883C-3FB5AD497EC9}"/>
              </a:ext>
            </a:extLst>
          </p:cNvPr>
          <p:cNvGrpSpPr/>
          <p:nvPr/>
        </p:nvGrpSpPr>
        <p:grpSpPr>
          <a:xfrm>
            <a:off x="895201" y="2334879"/>
            <a:ext cx="5810250" cy="1304925"/>
            <a:chOff x="895201" y="2334879"/>
            <a:chExt cx="5810250" cy="1304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E233D7-2A5B-4820-B278-65CF1F4E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201" y="2334879"/>
              <a:ext cx="5810250" cy="13049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16C63-D104-4C90-9683-E7E4657029C4}"/>
                </a:ext>
              </a:extLst>
            </p:cNvPr>
            <p:cNvSpPr/>
            <p:nvPr/>
          </p:nvSpPr>
          <p:spPr>
            <a:xfrm>
              <a:off x="3416712" y="2393581"/>
              <a:ext cx="121920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862A3-7BE1-4679-9714-EE259F78089F}"/>
                </a:ext>
              </a:extLst>
            </p:cNvPr>
            <p:cNvSpPr/>
            <p:nvPr/>
          </p:nvSpPr>
          <p:spPr>
            <a:xfrm>
              <a:off x="942826" y="2387346"/>
              <a:ext cx="237699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16C66EB9-AE45-48F2-8912-1F929635A613}"/>
                </a:ext>
              </a:extLst>
            </p:cNvPr>
            <p:cNvSpPr/>
            <p:nvPr/>
          </p:nvSpPr>
          <p:spPr>
            <a:xfrm>
              <a:off x="1814995" y="2968291"/>
              <a:ext cx="185255" cy="6524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897656-D9A6-4386-A7C8-43EB8739D17F}"/>
                </a:ext>
              </a:extLst>
            </p:cNvPr>
            <p:cNvSpPr/>
            <p:nvPr/>
          </p:nvSpPr>
          <p:spPr>
            <a:xfrm>
              <a:off x="985106" y="3388541"/>
              <a:ext cx="848939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05D429-153F-48F1-A8CA-FEEF23922C4B}"/>
              </a:ext>
            </a:extLst>
          </p:cNvPr>
          <p:cNvGrpSpPr/>
          <p:nvPr/>
        </p:nvGrpSpPr>
        <p:grpSpPr>
          <a:xfrm>
            <a:off x="7256257" y="563897"/>
            <a:ext cx="3511273" cy="4129991"/>
            <a:chOff x="7056232" y="1297322"/>
            <a:chExt cx="3511273" cy="41299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96A121-3555-41B1-B2FE-FF0DB0C7B8DF}"/>
                </a:ext>
              </a:extLst>
            </p:cNvPr>
            <p:cNvGrpSpPr/>
            <p:nvPr/>
          </p:nvGrpSpPr>
          <p:grpSpPr>
            <a:xfrm>
              <a:off x="7186130" y="1722088"/>
              <a:ext cx="3381375" cy="3705225"/>
              <a:chOff x="7186130" y="1722088"/>
              <a:chExt cx="3381375" cy="3705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43BF051-CEE0-40E2-BACB-853404B5E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6130" y="1722088"/>
                <a:ext cx="3381375" cy="3705225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CFC8D8-082B-4D1A-8DE0-67B61CA7D409}"/>
                  </a:ext>
                </a:extLst>
              </p:cNvPr>
              <p:cNvSpPr/>
              <p:nvPr/>
            </p:nvSpPr>
            <p:spPr>
              <a:xfrm>
                <a:off x="7535938" y="3077829"/>
                <a:ext cx="2514600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BEA0A1-BC12-44CF-B214-2A669FA93629}"/>
                  </a:ext>
                </a:extLst>
              </p:cNvPr>
              <p:cNvSpPr/>
              <p:nvPr/>
            </p:nvSpPr>
            <p:spPr>
              <a:xfrm>
                <a:off x="7533792" y="4431977"/>
                <a:ext cx="1981683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F614D8-7F05-443E-B96A-89E2735D52A5}"/>
                </a:ext>
              </a:extLst>
            </p:cNvPr>
            <p:cNvSpPr txBox="1"/>
            <p:nvPr/>
          </p:nvSpPr>
          <p:spPr>
            <a:xfrm>
              <a:off x="7056232" y="1297322"/>
              <a:ext cx="3501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2. Call script in console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AB1396F-0F10-41E8-9126-6C01B42B1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73" r="39575" b="-18087"/>
          <a:stretch/>
        </p:blipFill>
        <p:spPr>
          <a:xfrm>
            <a:off x="7350194" y="5453529"/>
            <a:ext cx="3453295" cy="2682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EDD70-68D5-4297-AB00-17CF5551C93B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131321" y="1657129"/>
            <a:ext cx="1703321" cy="73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BAE6C-4154-472B-B1CD-C4E87C228F5C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4635912" y="2488853"/>
            <a:ext cx="3100051" cy="15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1C7227-82CF-4999-9BD2-9F0DCF922E67}"/>
              </a:ext>
            </a:extLst>
          </p:cNvPr>
          <p:cNvCxnSpPr>
            <a:cxnSpLocks/>
            <a:stCxn id="43" idx="1"/>
            <a:endCxn id="40" idx="1"/>
          </p:cNvCxnSpPr>
          <p:nvPr/>
        </p:nvCxnSpPr>
        <p:spPr>
          <a:xfrm flipH="1" flipV="1">
            <a:off x="2000250" y="3294523"/>
            <a:ext cx="5733567" cy="5500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9CEB2B-B446-4046-8929-6B586ACD16D0}"/>
              </a:ext>
            </a:extLst>
          </p:cNvPr>
          <p:cNvGrpSpPr/>
          <p:nvPr/>
        </p:nvGrpSpPr>
        <p:grpSpPr>
          <a:xfrm>
            <a:off x="2243967" y="531975"/>
            <a:ext cx="3181350" cy="1125154"/>
            <a:chOff x="2043942" y="1265400"/>
            <a:chExt cx="3181350" cy="1125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7C9EF-EF35-448E-8017-B0BAAE1A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3942" y="1666654"/>
              <a:ext cx="3181350" cy="7239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EBE705-40E0-4520-BDCC-39010E3575CF}"/>
                </a:ext>
              </a:extLst>
            </p:cNvPr>
            <p:cNvSpPr txBox="1"/>
            <p:nvPr/>
          </p:nvSpPr>
          <p:spPr>
            <a:xfrm>
              <a:off x="2261382" y="1265400"/>
              <a:ext cx="2864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1. Set working directory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F64BF8-D070-4F79-B7D4-C6B6CAE65E24}"/>
              </a:ext>
            </a:extLst>
          </p:cNvPr>
          <p:cNvSpPr txBox="1"/>
          <p:nvPr/>
        </p:nvSpPr>
        <p:spPr>
          <a:xfrm>
            <a:off x="7805254" y="496276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3. Compress Folder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FF594E-2B4E-42C6-B511-1311545E9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393" y="3887536"/>
            <a:ext cx="3855003" cy="2405984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C6287AB-CE49-430F-9142-B77B1E1455E7}"/>
              </a:ext>
            </a:extLst>
          </p:cNvPr>
          <p:cNvCxnSpPr>
            <a:stCxn id="55" idx="2"/>
            <a:endCxn id="54" idx="1"/>
          </p:cNvCxnSpPr>
          <p:nvPr/>
        </p:nvCxnSpPr>
        <p:spPr>
          <a:xfrm rot="16200000" flipH="1">
            <a:off x="1364762" y="3623897"/>
            <a:ext cx="1511444" cy="1421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476B1D-5D5B-489A-AFBC-D9C12AC2AA26}"/>
              </a:ext>
            </a:extLst>
          </p:cNvPr>
          <p:cNvGrpSpPr/>
          <p:nvPr/>
        </p:nvGrpSpPr>
        <p:grpSpPr>
          <a:xfrm>
            <a:off x="-125146" y="12602"/>
            <a:ext cx="12418373" cy="6832796"/>
            <a:chOff x="-125146" y="12602"/>
            <a:chExt cx="12418373" cy="6832796"/>
          </a:xfrm>
        </p:grpSpPr>
        <p:pic>
          <p:nvPicPr>
            <p:cNvPr id="1047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A6B4C7AB-E54D-491E-A625-F54330190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57629"/>
              <a:ext cx="12293227" cy="138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B4CA5873-F7EF-457A-960C-DAFDAE5B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25146" y="12602"/>
              <a:ext cx="12227873" cy="138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81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F68805-C90C-4A44-A50D-30A1A41300F5}"/>
              </a:ext>
            </a:extLst>
          </p:cNvPr>
          <p:cNvGrpSpPr/>
          <p:nvPr/>
        </p:nvGrpSpPr>
        <p:grpSpPr>
          <a:xfrm>
            <a:off x="222416" y="411268"/>
            <a:ext cx="12192727" cy="3151948"/>
            <a:chOff x="222416" y="411268"/>
            <a:chExt cx="12192727" cy="31519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583C77-6CB3-4530-AD29-6BE5D02F32B7}"/>
                </a:ext>
              </a:extLst>
            </p:cNvPr>
            <p:cNvGrpSpPr/>
            <p:nvPr/>
          </p:nvGrpSpPr>
          <p:grpSpPr>
            <a:xfrm>
              <a:off x="222416" y="411268"/>
              <a:ext cx="4970442" cy="3151948"/>
              <a:chOff x="658833" y="515177"/>
              <a:chExt cx="5646717" cy="3532068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9C5671ED-FB89-4D5D-9CEB-E17B017D7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33" y="515177"/>
                <a:ext cx="5646717" cy="35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77A58553-7ECD-4103-AF22-FEA57E14C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983" y="926453"/>
                <a:ext cx="3331380" cy="73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04" y="922048"/>
              <a:ext cx="1486250" cy="169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5478808" y="177133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C58B3-6ACD-4A91-B1F3-F5AE8B87A1A7}"/>
                </a:ext>
              </a:extLst>
            </p:cNvPr>
            <p:cNvSpPr txBox="1"/>
            <p:nvPr/>
          </p:nvSpPr>
          <p:spPr>
            <a:xfrm>
              <a:off x="4834210" y="145083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CE2D67-B537-446A-803C-2FB4D2F28308}"/>
                </a:ext>
              </a:extLst>
            </p:cNvPr>
            <p:cNvSpPr txBox="1"/>
            <p:nvPr/>
          </p:nvSpPr>
          <p:spPr>
            <a:xfrm>
              <a:off x="6514072" y="283618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Pages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7D5B28-5258-40B3-9CCE-9D66738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53" y="532379"/>
              <a:ext cx="3490890" cy="279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7FCFF-152E-4273-BA73-49E36FA79526}"/>
              </a:ext>
            </a:extLst>
          </p:cNvPr>
          <p:cNvGrpSpPr/>
          <p:nvPr/>
        </p:nvGrpSpPr>
        <p:grpSpPr>
          <a:xfrm>
            <a:off x="2124058" y="197478"/>
            <a:ext cx="4536516" cy="4977196"/>
            <a:chOff x="2124057" y="197477"/>
            <a:chExt cx="5390235" cy="5865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7DFD8-1008-44BA-B496-7438ABFF8917}"/>
                </a:ext>
              </a:extLst>
            </p:cNvPr>
            <p:cNvGrpSpPr/>
            <p:nvPr/>
          </p:nvGrpSpPr>
          <p:grpSpPr>
            <a:xfrm>
              <a:off x="2204437" y="197477"/>
              <a:ext cx="5038028" cy="3075659"/>
              <a:chOff x="140235" y="1542825"/>
              <a:chExt cx="5306508" cy="3330057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2CE52C83-B32C-4516-AE36-6118215FA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" y="1542825"/>
                <a:ext cx="5306508" cy="333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ACFD07C3-747A-4CF4-8244-715E6ABA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969" y="1930579"/>
                <a:ext cx="3130668" cy="690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3535D-15F6-474C-A44A-23095C878444}"/>
                  </a:ext>
                </a:extLst>
              </p:cNvPr>
              <p:cNvSpPr/>
              <p:nvPr/>
            </p:nvSpPr>
            <p:spPr>
              <a:xfrm>
                <a:off x="3202970" y="4358303"/>
                <a:ext cx="614149" cy="21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1D193D-6504-404D-865F-5AF1D57BBDD2}"/>
                </a:ext>
              </a:extLst>
            </p:cNvPr>
            <p:cNvGrpSpPr/>
            <p:nvPr/>
          </p:nvGrpSpPr>
          <p:grpSpPr>
            <a:xfrm>
              <a:off x="2124057" y="3418609"/>
              <a:ext cx="2696265" cy="2643911"/>
              <a:chOff x="679648" y="4669223"/>
              <a:chExt cx="2135657" cy="19480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89DBA5-E0D5-442F-8B91-70664E7FE8D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0589953-C47C-4F77-A2DA-0E3EEEC0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284D545-65E9-4AF2-BD39-2BA95FB32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ACD60A2-E616-43BC-9BC8-6F1F6999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E57C1-349A-4881-9AE5-4C0D787EF354}"/>
                </a:ext>
              </a:extLst>
            </p:cNvPr>
            <p:cNvGrpSpPr/>
            <p:nvPr/>
          </p:nvGrpSpPr>
          <p:grpSpPr>
            <a:xfrm>
              <a:off x="5051160" y="3620877"/>
              <a:ext cx="2463132" cy="2005444"/>
              <a:chOff x="1504774" y="2839347"/>
              <a:chExt cx="3778426" cy="30760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2B367-902F-48BA-84ED-B6C9EC5E9D9B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A801B41-18E8-42F7-A283-AA06754CA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7984670-998D-4434-B3F0-BAC261CBF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266925-360C-40AA-9DA3-28F01DB55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132F12-1147-49CD-9A59-EC928467D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0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11742</TotalTime>
  <Words>198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98</cp:revision>
  <dcterms:created xsi:type="dcterms:W3CDTF">2022-08-02T05:46:46Z</dcterms:created>
  <dcterms:modified xsi:type="dcterms:W3CDTF">2022-11-02T11:20:14Z</dcterms:modified>
</cp:coreProperties>
</file>