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6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2357-D630-49C1-99C8-28BF22A09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414D-0713-4EC2-B9B6-0E10FE0D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BC99-238F-4390-AF8B-62FD09D0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1C27-1863-4A79-8C51-5438F44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ADAC-B118-4291-8B81-E231739E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AF4A-C9FD-4ECE-AFC5-7D32E964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E8AC-7A57-4B84-B0FF-3336DC96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F457-175B-4E08-BA20-E67A84E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CC8D-A38D-43D4-9BED-E1D91779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1A90-2248-44E3-B990-04992C4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7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E3D97-37FE-431B-B0D2-D49A541A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A26E-24C3-44EA-AE6E-F117C0CE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0526-51FB-4F82-96A6-C4FFC46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4689-7411-4E84-9F5C-91A3181A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1F88-1F0F-4F6B-9918-B6932A1B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4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C2A9-BF6B-47CA-8368-DD284E9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DC50-DB73-4772-B292-10110E9B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AD7C-6830-4FFA-9A0A-0777AD31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DC99-E4E6-43F5-826C-84B04BD5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E4B4-9270-4409-A384-1BB449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E08-4423-46DB-A4FE-4D260A2D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C629-A65A-4866-A23A-A7E34C54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0607-24BA-4AFF-BBC3-A9ACF9A2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9CF8-A6E8-4EAA-A5FD-A3B1E9F4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C5A2-5DFA-47C8-B311-098714E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7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CED-B59A-41AE-8313-BF45EEA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FFB3-FFE1-4E83-8F94-37048CC94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63CC-F6EB-4DBF-A947-443F6C1C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8AF3-EBDB-4785-88C6-E7260255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FB43-2FBB-4633-8DD4-48E9996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301-2284-4EC1-8F05-5956C5EA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0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9223-C6E6-4126-BC29-688C8AD0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C1DB-4CB2-4296-89C2-058B0F61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135E1-CCC0-4B9D-A94B-3DFE2625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5A802-E2D7-45F4-B037-8AAF4DE6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1A9B-5A48-407B-9CBC-874DB2AF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AFA88-33D8-4884-A10A-FABE40BA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8DAE1-47DD-4017-AE0A-BA055DBB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EB385-7FCC-43B9-8A62-E40FB5EF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2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D744-FBB2-475F-A404-C6D52CD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086E-8C50-40B8-A81F-7ABD65CD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DAAC0-D9D6-4E21-BAFA-CF32AC1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92135-6F21-4074-B394-0000F387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21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2F053-48AE-456B-A514-91429AF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8E5-3C0A-48B6-A3EF-DA4FE24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8D54F-CD2C-4FD8-B2DD-D043E05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41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B836-4412-4C01-9C96-291D63C0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717E-3643-4433-8695-9D31DE4D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1FE8-D98D-405C-882C-550E6CBD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AF0EC-8D7A-4415-B6C6-64BD0F0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207D-6A71-406B-9134-77A78FB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71C8-E136-4F73-BBD7-E9EF8F0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6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B2A-FADF-493E-AF2F-DB474F3D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BAA3-AB7C-4695-9402-9CE8DCCEA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BD23-8812-422D-8668-017C5089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6F5E-513E-4DD1-92F0-4C1EFD61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11B6-D047-4800-8CCC-10E7980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C750-8295-4B52-9675-534DCB0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6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B4BD2-6E43-47DB-919C-4AC4E844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FFD5-AB3B-4D21-AB71-6154979B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CCBC-5A27-4E33-9BC1-AEC073549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B974-4163-415D-8C8C-F52927F6B0B2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5F2D-5BAA-4146-8649-7E61BB14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21BC-6FAC-48A1-BF63-DFA21DEB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7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drawings.com/get-drawing#two-headed-dragon-drawing-54.jpg" TargetMode="External"/><Relationship Id="rId2" Type="http://schemas.openxmlformats.org/officeDocument/2006/relationships/hyperlink" Target="https://how-to-draw-cartoons-online.com/cartoon-hyd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winghowtos.com/baby-dragon-2-790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D970-EA80-465D-A7C9-5D49B4876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2A6A7-6847-4D07-A27F-FF435908A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35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9E84B-762E-4285-BB1E-60E51710F91C}"/>
              </a:ext>
            </a:extLst>
          </p:cNvPr>
          <p:cNvSpPr txBox="1"/>
          <p:nvPr/>
        </p:nvSpPr>
        <p:spPr>
          <a:xfrm>
            <a:off x="2189059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1F09-82A1-4874-9D4F-C8180C5CFF42}"/>
              </a:ext>
            </a:extLst>
          </p:cNvPr>
          <p:cNvSpPr txBox="1"/>
          <p:nvPr/>
        </p:nvSpPr>
        <p:spPr>
          <a:xfrm>
            <a:off x="8141950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1BD4C-B166-48BE-8A1F-12A687B4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87" y="1858879"/>
            <a:ext cx="4742903" cy="314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DF9F6-8E83-4C43-8424-D639D28F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18" y="1600199"/>
            <a:ext cx="5527694" cy="34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EB3F-0EBD-4F18-81A9-0A68DDE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9D31-3324-4F33-8425-12B69E1F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2"/>
              </a:rPr>
              <a:t>https://how-to-draw-cartoons-online.com/cartoon-hydra.html</a:t>
            </a:r>
            <a:r>
              <a:rPr lang="en-SG" dirty="0"/>
              <a:t> </a:t>
            </a:r>
          </a:p>
          <a:p>
            <a:r>
              <a:rPr lang="en-SG" dirty="0">
                <a:hlinkClick r:id="rId3"/>
              </a:rPr>
              <a:t>http://getdrawings.com/get-drawing#two-headed-dragon-drawing-54.jpg</a:t>
            </a:r>
            <a:r>
              <a:rPr lang="en-SG" dirty="0"/>
              <a:t> </a:t>
            </a:r>
          </a:p>
          <a:p>
            <a:r>
              <a:rPr lang="en-SG" dirty="0">
                <a:hlinkClick r:id="rId4"/>
              </a:rPr>
              <a:t>https://drawinghowtos.com/baby-dragon-2-7909/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0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68EFF-DFD5-47B0-8D71-E7078C7BD8CA}"/>
              </a:ext>
            </a:extLst>
          </p:cNvPr>
          <p:cNvGrpSpPr/>
          <p:nvPr/>
        </p:nvGrpSpPr>
        <p:grpSpPr>
          <a:xfrm>
            <a:off x="153925" y="481958"/>
            <a:ext cx="11318428" cy="5894084"/>
            <a:chOff x="168440" y="361506"/>
            <a:chExt cx="11318428" cy="58940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D988F1-902E-4B56-9E6C-4AF8CD2C2F1A}"/>
                </a:ext>
              </a:extLst>
            </p:cNvPr>
            <p:cNvGrpSpPr/>
            <p:nvPr/>
          </p:nvGrpSpPr>
          <p:grpSpPr>
            <a:xfrm>
              <a:off x="1595194" y="3299972"/>
              <a:ext cx="5022174" cy="2078144"/>
              <a:chOff x="1932881" y="1361187"/>
              <a:chExt cx="3713666" cy="138664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9A5CDD-BC5A-42D5-87B9-985A0A0C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2881" y="1361187"/>
                <a:ext cx="3713666" cy="1386647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A82116-6B4C-4C90-B8F2-D1AF74801A1F}"/>
                  </a:ext>
                </a:extLst>
              </p:cNvPr>
              <p:cNvSpPr/>
              <p:nvPr/>
            </p:nvSpPr>
            <p:spPr>
              <a:xfrm>
                <a:off x="3583259" y="1561171"/>
                <a:ext cx="349404" cy="11866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380E2-C5D8-4AFC-94D6-AC4D6D971B83}"/>
                </a:ext>
              </a:extLst>
            </p:cNvPr>
            <p:cNvGrpSpPr/>
            <p:nvPr/>
          </p:nvGrpSpPr>
          <p:grpSpPr>
            <a:xfrm>
              <a:off x="7309444" y="3299972"/>
              <a:ext cx="3774626" cy="2078144"/>
              <a:chOff x="949573" y="3329727"/>
              <a:chExt cx="2753366" cy="13866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085579B-5312-496D-84A6-289AD0CA4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573" y="3329727"/>
                <a:ext cx="2753366" cy="1386647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E844C9-17A3-4388-93B4-157C6AF6E0EA}"/>
                  </a:ext>
                </a:extLst>
              </p:cNvPr>
              <p:cNvSpPr/>
              <p:nvPr/>
            </p:nvSpPr>
            <p:spPr>
              <a:xfrm>
                <a:off x="2118732" y="3434576"/>
                <a:ext cx="382226" cy="111512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924F42-FE07-4CA4-B4EA-6BE204CF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5194" y="361506"/>
              <a:ext cx="9891674" cy="2550135"/>
            </a:xfrm>
            <a:prstGeom prst="rect">
              <a:avLst/>
            </a:prstGeom>
          </p:spPr>
        </p:pic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3FE5A1F-15DF-4E96-8D80-9DAB6B984021}"/>
                </a:ext>
              </a:extLst>
            </p:cNvPr>
            <p:cNvCxnSpPr>
              <a:stCxn id="9" idx="2"/>
              <a:endCxn id="6" idx="2"/>
            </p:cNvCxnSpPr>
            <p:nvPr/>
          </p:nvCxnSpPr>
          <p:spPr>
            <a:xfrm rot="16200000" flipH="1">
              <a:off x="6630048" y="2811407"/>
              <a:ext cx="12700" cy="5133417"/>
            </a:xfrm>
            <a:prstGeom prst="bentConnector3">
              <a:avLst>
                <a:gd name="adj1" fmla="val 36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41419EB-7751-4150-9D85-594F848BA2D1}"/>
                </a:ext>
              </a:extLst>
            </p:cNvPr>
            <p:cNvCxnSpPr>
              <a:cxnSpLocks/>
              <a:stCxn id="15" idx="1"/>
              <a:endCxn id="5" idx="1"/>
            </p:cNvCxnSpPr>
            <p:nvPr/>
          </p:nvCxnSpPr>
          <p:spPr>
            <a:xfrm rot="10800000" flipV="1">
              <a:off x="1595194" y="1636574"/>
              <a:ext cx="12700" cy="2702470"/>
            </a:xfrm>
            <a:prstGeom prst="bentConnector3">
              <a:avLst>
                <a:gd name="adj1" fmla="val 416841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41682-E124-48F3-B477-AE2DDC493083}"/>
                </a:ext>
              </a:extLst>
            </p:cNvPr>
            <p:cNvSpPr txBox="1"/>
            <p:nvPr/>
          </p:nvSpPr>
          <p:spPr>
            <a:xfrm>
              <a:off x="168440" y="2574759"/>
              <a:ext cx="1016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0F2390-2059-4F9A-AE46-0E1024BDB72B}"/>
                </a:ext>
              </a:extLst>
            </p:cNvPr>
            <p:cNvSpPr txBox="1"/>
            <p:nvPr/>
          </p:nvSpPr>
          <p:spPr>
            <a:xfrm>
              <a:off x="5510456" y="5886258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Single Python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5B322F-65AF-46E4-BD33-2FC784B04D87}"/>
              </a:ext>
            </a:extLst>
          </p:cNvPr>
          <p:cNvGrpSpPr/>
          <p:nvPr/>
        </p:nvGrpSpPr>
        <p:grpSpPr>
          <a:xfrm>
            <a:off x="503236" y="742602"/>
            <a:ext cx="4951989" cy="3854798"/>
            <a:chOff x="503236" y="742602"/>
            <a:chExt cx="4951989" cy="38547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E2D556-F855-49CB-AE72-5B7DC541A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436" y="1907827"/>
              <a:ext cx="4875789" cy="26895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D19A0F-27F5-470E-BCCB-C591F7A4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36" y="742602"/>
              <a:ext cx="4767845" cy="1035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74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E2BD-3732-44B1-862B-20F0177AB3A9}"/>
              </a:ext>
            </a:extLst>
          </p:cNvPr>
          <p:cNvGrpSpPr/>
          <p:nvPr/>
        </p:nvGrpSpPr>
        <p:grpSpPr>
          <a:xfrm>
            <a:off x="210979" y="798041"/>
            <a:ext cx="11837434" cy="4781803"/>
            <a:chOff x="210979" y="798041"/>
            <a:chExt cx="11837434" cy="47818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B82E12-B905-403A-87B0-ED27FE21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344" y="1263626"/>
              <a:ext cx="4813069" cy="79326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61C59B-34E0-4F2E-A34C-AAD420B2F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1" t="6224" r="927" b="3112"/>
            <a:stretch/>
          </p:blipFill>
          <p:spPr>
            <a:xfrm>
              <a:off x="213697" y="4216743"/>
              <a:ext cx="5778022" cy="12596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45B271-04E0-42B7-BFA7-FBEAA862D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0459" y="1941310"/>
              <a:ext cx="4562840" cy="363853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BB61A2-59E6-4F54-B383-0BC07793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697" y="1235475"/>
              <a:ext cx="5778023" cy="8825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D1D4E5-850C-40BE-865B-9B9E879A2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697" y="2623534"/>
              <a:ext cx="5778023" cy="8908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D4C34-0C15-444E-AEB6-C1F818EAD9CB}"/>
                </a:ext>
              </a:extLst>
            </p:cNvPr>
            <p:cNvSpPr txBox="1"/>
            <p:nvPr/>
          </p:nvSpPr>
          <p:spPr>
            <a:xfrm>
              <a:off x="210979" y="798041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F69947-5B6A-4C26-91E6-D1546A2598AF}"/>
                </a:ext>
              </a:extLst>
            </p:cNvPr>
            <p:cNvSpPr txBox="1"/>
            <p:nvPr/>
          </p:nvSpPr>
          <p:spPr>
            <a:xfrm>
              <a:off x="210979" y="2262588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CECAA-224F-447E-8499-CD334BE09161}"/>
                </a:ext>
              </a:extLst>
            </p:cNvPr>
            <p:cNvSpPr txBox="1"/>
            <p:nvPr/>
          </p:nvSpPr>
          <p:spPr>
            <a:xfrm>
              <a:off x="210979" y="3724481"/>
              <a:ext cx="4457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100 … Finally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6F22E1-D802-467D-83B6-32B441FD069B}"/>
                </a:ext>
              </a:extLst>
            </p:cNvPr>
            <p:cNvSpPr txBox="1"/>
            <p:nvPr/>
          </p:nvSpPr>
          <p:spPr>
            <a:xfrm>
              <a:off x="7360459" y="866143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35DDC4-7BF2-4AF1-9018-53DE9E172496}"/>
                </a:ext>
              </a:extLst>
            </p:cNvPr>
            <p:cNvSpPr txBox="1"/>
            <p:nvPr/>
          </p:nvSpPr>
          <p:spPr>
            <a:xfrm>
              <a:off x="6412836" y="3059668"/>
              <a:ext cx="625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2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654D8F-71C8-49DE-AAED-604A8E0D2766}"/>
              </a:ext>
            </a:extLst>
          </p:cNvPr>
          <p:cNvGrpSpPr/>
          <p:nvPr/>
        </p:nvGrpSpPr>
        <p:grpSpPr>
          <a:xfrm>
            <a:off x="-1029817" y="11510"/>
            <a:ext cx="14319956" cy="6352676"/>
            <a:chOff x="-1029817" y="11510"/>
            <a:chExt cx="14319956" cy="63526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4D799A-1726-46E3-A859-270E87197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5442" y="4364690"/>
              <a:ext cx="3762016" cy="6200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B85153-C3BA-4A43-A284-8F2F9FBA8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328" t="14594" r="10000" b="-418"/>
            <a:stretch/>
          </p:blipFill>
          <p:spPr>
            <a:xfrm>
              <a:off x="-1029817" y="63707"/>
              <a:ext cx="5730810" cy="27564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FF188-374C-4635-8D4B-3F59374E377F}"/>
                </a:ext>
              </a:extLst>
            </p:cNvPr>
            <p:cNvSpPr/>
            <p:nvPr/>
          </p:nvSpPr>
          <p:spPr>
            <a:xfrm>
              <a:off x="5445842" y="795602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 err="1"/>
                <a:t>chriskiehl’s</a:t>
              </a:r>
              <a:r>
                <a:rPr lang="en-SG" dirty="0"/>
                <a:t> </a:t>
              </a:r>
            </a:p>
            <a:p>
              <a:pPr algn="ctr"/>
              <a:r>
                <a:rPr lang="en-SG" dirty="0"/>
                <a:t>Gooey</a:t>
              </a:r>
            </a:p>
          </p:txBody>
        </p:sp>
        <p:sp>
          <p:nvSpPr>
            <p:cNvPr id="13" name="AutoShape 4" descr="PyInstaller Manual — PyInstaller 4.2 documentation">
              <a:extLst>
                <a:ext uri="{FF2B5EF4-FFF2-40B4-BE49-F238E27FC236}">
                  <a16:creationId xmlns:a16="http://schemas.microsoft.com/office/drawing/2014/main" id="{1A166835-019E-49A7-83BC-53820D060F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62646" y="3192726"/>
              <a:ext cx="275897" cy="275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F40C0DE-B34E-4EBE-9AB1-63678C4E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690" y="3437028"/>
              <a:ext cx="1192701" cy="1098125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F3206E5-8C63-435F-9474-1EA3FD123FAE}"/>
                </a:ext>
              </a:extLst>
            </p:cNvPr>
            <p:cNvSpPr/>
            <p:nvPr/>
          </p:nvSpPr>
          <p:spPr>
            <a:xfrm>
              <a:off x="4963688" y="457583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170F1B-CF04-4062-9CA2-7A54F4AD5759}"/>
                </a:ext>
              </a:extLst>
            </p:cNvPr>
            <p:cNvSpPr/>
            <p:nvPr/>
          </p:nvSpPr>
          <p:spPr>
            <a:xfrm>
              <a:off x="6565391" y="3801424"/>
              <a:ext cx="116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 err="1"/>
                <a:t>PyInstaller</a:t>
              </a:r>
              <a:endParaRPr lang="en-SG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F2AE364-7763-453C-9BF4-F394D0292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4793"/>
            <a:stretch/>
          </p:blipFill>
          <p:spPr>
            <a:xfrm>
              <a:off x="5566492" y="573880"/>
              <a:ext cx="596564" cy="101194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18DCA7D-31FA-49AD-8BE8-FA5083414E40}"/>
                </a:ext>
              </a:extLst>
            </p:cNvPr>
            <p:cNvSpPr/>
            <p:nvPr/>
          </p:nvSpPr>
          <p:spPr>
            <a:xfrm>
              <a:off x="4963688" y="151218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B97A7D-D236-4F02-837C-EAADFE96D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8190300" y="11510"/>
              <a:ext cx="5099839" cy="31812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A8725C-5CBD-4A08-879A-3F7FA96BE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-537938" y="3182970"/>
              <a:ext cx="5099839" cy="318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7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9A02E08-E957-42ED-AD2C-97F054A5B201}"/>
              </a:ext>
            </a:extLst>
          </p:cNvPr>
          <p:cNvGrpSpPr/>
          <p:nvPr/>
        </p:nvGrpSpPr>
        <p:grpSpPr>
          <a:xfrm>
            <a:off x="455067" y="378403"/>
            <a:ext cx="7514332" cy="3099458"/>
            <a:chOff x="455067" y="378403"/>
            <a:chExt cx="7514332" cy="3099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ECA5C2-EA85-406E-A0C8-F129DE7E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975" y="948166"/>
              <a:ext cx="1740154" cy="18518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67209-3EC5-4262-B61C-1DB81EA67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6202" y="1089301"/>
              <a:ext cx="1728428" cy="1534508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2EC21F-768D-4CF5-BEA6-386817CB5BB2}"/>
                </a:ext>
              </a:extLst>
            </p:cNvPr>
            <p:cNvSpPr/>
            <p:nvPr/>
          </p:nvSpPr>
          <p:spPr>
            <a:xfrm>
              <a:off x="2708559" y="1768699"/>
              <a:ext cx="2719373" cy="1757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FD8D09-B2B8-4714-8E00-E3012D877A63}"/>
                </a:ext>
              </a:extLst>
            </p:cNvPr>
            <p:cNvSpPr/>
            <p:nvPr/>
          </p:nvSpPr>
          <p:spPr>
            <a:xfrm>
              <a:off x="2757083" y="1271780"/>
              <a:ext cx="26096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1600" dirty="0"/>
                <a:t>Several feature </a:t>
              </a:r>
            </a:p>
            <a:p>
              <a:pPr algn="ctr"/>
              <a:r>
                <a:rPr lang="en-SG" sz="1600" dirty="0"/>
                <a:t>request later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6E1634-EF82-42D3-8540-B58C73335E20}"/>
                </a:ext>
              </a:extLst>
            </p:cNvPr>
            <p:cNvSpPr/>
            <p:nvPr/>
          </p:nvSpPr>
          <p:spPr>
            <a:xfrm>
              <a:off x="455067" y="280000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69A72-F70C-4E6D-9349-120302681948}"/>
                </a:ext>
              </a:extLst>
            </p:cNvPr>
            <p:cNvSpPr/>
            <p:nvPr/>
          </p:nvSpPr>
          <p:spPr>
            <a:xfrm>
              <a:off x="5232021" y="283153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30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665A8-13EB-4FAA-B3E5-B28775EB8F18}"/>
                </a:ext>
              </a:extLst>
            </p:cNvPr>
            <p:cNvSpPr/>
            <p:nvPr/>
          </p:nvSpPr>
          <p:spPr>
            <a:xfrm>
              <a:off x="483571" y="413098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Simple program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5AC00-49C7-47D0-8073-644DA75B9309}"/>
                </a:ext>
              </a:extLst>
            </p:cNvPr>
            <p:cNvSpPr/>
            <p:nvPr/>
          </p:nvSpPr>
          <p:spPr>
            <a:xfrm>
              <a:off x="5359724" y="378403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Complex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CCB7538-95CD-4ED8-8760-D7FB21C83BA2}"/>
              </a:ext>
            </a:extLst>
          </p:cNvPr>
          <p:cNvGrpSpPr/>
          <p:nvPr/>
        </p:nvGrpSpPr>
        <p:grpSpPr>
          <a:xfrm>
            <a:off x="361367" y="248825"/>
            <a:ext cx="11504061" cy="5336996"/>
            <a:chOff x="361367" y="248825"/>
            <a:chExt cx="11504061" cy="53369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DADDEF-470D-4D10-80FF-455ABD0C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925" y="2387086"/>
              <a:ext cx="2886075" cy="3619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5BEF1-64E7-40F0-BFB5-BF82F1DC814C}"/>
                </a:ext>
              </a:extLst>
            </p:cNvPr>
            <p:cNvSpPr txBox="1"/>
            <p:nvPr/>
          </p:nvSpPr>
          <p:spPr>
            <a:xfrm>
              <a:off x="5817340" y="3347903"/>
              <a:ext cx="1078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equals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289DBE-5F83-4978-AC1F-5080B647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310" y="248825"/>
              <a:ext cx="3583242" cy="104875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992B6-E49B-45DB-8B30-36AAD9504F4D}"/>
                </a:ext>
              </a:extLst>
            </p:cNvPr>
            <p:cNvSpPr/>
            <p:nvPr/>
          </p:nvSpPr>
          <p:spPr>
            <a:xfrm>
              <a:off x="3463227" y="2451094"/>
              <a:ext cx="694944" cy="217066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B70E49-69BA-451F-B783-110E481B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67" y="2856927"/>
              <a:ext cx="5353050" cy="18097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8D545B-D184-4048-AEB9-EE398BF0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7375" y="248825"/>
              <a:ext cx="3589069" cy="10487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9DCB3-60E2-4D2C-8EC1-B1053102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652" y="3945351"/>
              <a:ext cx="4721776" cy="1640470"/>
            </a:xfrm>
            <a:prstGeom prst="rect">
              <a:avLst/>
            </a:prstGeom>
            <a:ln w="38100">
              <a:solidFill>
                <a:srgbClr val="FF66FF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95CB6C-0967-48AB-8207-EBB0D074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52" y="1571396"/>
              <a:ext cx="4686981" cy="16313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36409-3B82-4B65-A9A9-6A694EC94597}"/>
                </a:ext>
              </a:extLst>
            </p:cNvPr>
            <p:cNvSpPr/>
            <p:nvPr/>
          </p:nvSpPr>
          <p:spPr>
            <a:xfrm>
              <a:off x="10511959" y="1571396"/>
              <a:ext cx="1318673" cy="137500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AC692-014B-4EF3-AAB4-5F5632C09598}"/>
                </a:ext>
              </a:extLst>
            </p:cNvPr>
            <p:cNvSpPr/>
            <p:nvPr/>
          </p:nvSpPr>
          <p:spPr>
            <a:xfrm>
              <a:off x="3207657" y="928914"/>
              <a:ext cx="1226286" cy="246743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AD71E1-606A-4381-8051-B08D2AB48614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3810699" y="1175657"/>
              <a:ext cx="10101" cy="1275437"/>
            </a:xfrm>
            <a:prstGeom prst="straightConnector1">
              <a:avLst/>
            </a:prstGeom>
            <a:ln w="285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030DD6-F103-4091-B3C0-391EC46478D4}"/>
                </a:ext>
              </a:extLst>
            </p:cNvPr>
            <p:cNvCxnSpPr>
              <a:cxnSpLocks/>
            </p:cNvCxnSpPr>
            <p:nvPr/>
          </p:nvCxnSpPr>
          <p:spPr>
            <a:xfrm>
              <a:off x="11171296" y="2946400"/>
              <a:ext cx="0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067718-78A6-4CBD-B92A-C17A78E6878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9278583" y="2946400"/>
              <a:ext cx="1892713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BC9051F-9781-49B3-B19A-355AA14A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939" y="2954750"/>
              <a:ext cx="946357" cy="95685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1E70A-427D-44EF-9CD9-1A6665FD1AC8}"/>
                </a:ext>
              </a:extLst>
            </p:cNvPr>
            <p:cNvSpPr txBox="1"/>
            <p:nvPr/>
          </p:nvSpPr>
          <p:spPr>
            <a:xfrm>
              <a:off x="8700492" y="3291927"/>
              <a:ext cx="1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divided by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9F53C44-AA76-489A-BB17-A2056E652BF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756816" y="655710"/>
              <a:ext cx="414480" cy="915685"/>
            </a:xfrm>
            <a:prstGeom prst="bentConnector4">
              <a:avLst>
                <a:gd name="adj1" fmla="val 100349"/>
                <a:gd name="adj2" fmla="val 100910"/>
              </a:avLst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1BA38BDF-B1E9-4DB0-86AA-2132B21AEC86}"/>
                </a:ext>
              </a:extLst>
            </p:cNvPr>
            <p:cNvSpPr/>
            <p:nvPr/>
          </p:nvSpPr>
          <p:spPr>
            <a:xfrm>
              <a:off x="10587193" y="448850"/>
              <a:ext cx="169623" cy="413721"/>
            </a:xfrm>
            <a:prstGeom prst="rightBrace">
              <a:avLst>
                <a:gd name="adj1" fmla="val 0"/>
                <a:gd name="adj2" fmla="val 50000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2377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533D7-0ACE-451E-8D9A-67D53D4E184D}"/>
              </a:ext>
            </a:extLst>
          </p:cNvPr>
          <p:cNvSpPr txBox="1"/>
          <p:nvPr/>
        </p:nvSpPr>
        <p:spPr>
          <a:xfrm>
            <a:off x="1013971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Tutorial: </a:t>
            </a:r>
            <a:r>
              <a:rPr lang="en-SG" dirty="0" err="1"/>
              <a:t>Github</a:t>
            </a:r>
            <a:r>
              <a:rPr lang="en-SG" dirty="0"/>
              <a:t> README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81847-2442-445B-8F92-18BFB1D2FFB8}"/>
              </a:ext>
            </a:extLst>
          </p:cNvPr>
          <p:cNvSpPr txBox="1"/>
          <p:nvPr/>
        </p:nvSpPr>
        <p:spPr>
          <a:xfrm>
            <a:off x="5784718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 to guide: </a:t>
            </a:r>
            <a:r>
              <a:rPr lang="en-SG" dirty="0" err="1"/>
              <a:t>Cheatsheet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9116E-898D-4FCE-936A-C57069E8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" y="1524634"/>
            <a:ext cx="6835087" cy="4774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D51C1-A30E-40E4-BCAD-88F94092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94" y="1893966"/>
            <a:ext cx="7348873" cy="41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78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52</cp:revision>
  <dcterms:created xsi:type="dcterms:W3CDTF">2021-10-18T04:43:59Z</dcterms:created>
  <dcterms:modified xsi:type="dcterms:W3CDTF">2021-10-21T02:43:30Z</dcterms:modified>
</cp:coreProperties>
</file>