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67" r:id="rId14"/>
    <p:sldId id="268" r:id="rId15"/>
    <p:sldId id="271" r:id="rId16"/>
    <p:sldId id="272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12/8/2022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4475F-A62A-4B8B-996C-BCBC9A8783DE}"/>
              </a:ext>
            </a:extLst>
          </p:cNvPr>
          <p:cNvGrpSpPr/>
          <p:nvPr/>
        </p:nvGrpSpPr>
        <p:grpSpPr>
          <a:xfrm>
            <a:off x="6096000" y="1562378"/>
            <a:ext cx="4771619" cy="4735268"/>
            <a:chOff x="6096000" y="1562378"/>
            <a:chExt cx="4771619" cy="47352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A5A9DA-9F89-4395-8AC1-AA088948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05032"/>
              <a:ext cx="4771619" cy="1071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BA09E-3CAD-4812-865C-6CAC515BF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773"/>
            <a:stretch/>
          </p:blipFill>
          <p:spPr>
            <a:xfrm>
              <a:off x="6139296" y="6114177"/>
              <a:ext cx="4728323" cy="183469"/>
            </a:xfrm>
            <a:prstGeom prst="rect">
              <a:avLst/>
            </a:prstGeom>
          </p:spPr>
        </p:pic>
        <p:pic>
          <p:nvPicPr>
            <p:cNvPr id="1026" name="Picture 2" descr="https://hafen.github.io/trelliscopejs/reference/figures/logo.png">
              <a:extLst>
                <a:ext uri="{FF2B5EF4-FFF2-40B4-BE49-F238E27FC236}">
                  <a16:creationId xmlns:a16="http://schemas.microsoft.com/office/drawing/2014/main" id="{FAB45369-F847-4D88-8638-67597D6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06" y="1562378"/>
              <a:ext cx="889687" cy="10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Plotly logo for digital final (6).png">
              <a:extLst>
                <a:ext uri="{FF2B5EF4-FFF2-40B4-BE49-F238E27FC236}">
                  <a16:creationId xmlns:a16="http://schemas.microsoft.com/office/drawing/2014/main" id="{DB95B450-861C-480E-B6CB-3F3DF3E7A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 t="28940" r="5911" b="27095"/>
            <a:stretch/>
          </p:blipFill>
          <p:spPr bwMode="auto">
            <a:xfrm>
              <a:off x="6390474" y="1562378"/>
              <a:ext cx="2586914" cy="96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338BCA3-70EE-44CD-B10A-543B7D39CA40}"/>
                </a:ext>
              </a:extLst>
            </p:cNvPr>
            <p:cNvSpPr/>
            <p:nvPr/>
          </p:nvSpPr>
          <p:spPr>
            <a:xfrm rot="5400000">
              <a:off x="8013050" y="5382155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4953C13-8F7D-4DD6-9741-0C188D22A33E}"/>
                </a:ext>
              </a:extLst>
            </p:cNvPr>
            <p:cNvSpPr/>
            <p:nvPr/>
          </p:nvSpPr>
          <p:spPr>
            <a:xfrm rot="5400000">
              <a:off x="8003525" y="3044674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B0AC61-1138-4F6A-8364-2C73C51296AF}"/>
              </a:ext>
            </a:extLst>
          </p:cNvPr>
          <p:cNvGrpSpPr/>
          <p:nvPr/>
        </p:nvGrpSpPr>
        <p:grpSpPr>
          <a:xfrm>
            <a:off x="698351" y="390525"/>
            <a:ext cx="11398036" cy="3332456"/>
            <a:chOff x="698351" y="390525"/>
            <a:chExt cx="11398036" cy="333245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03A7BA-415F-4C56-B03E-459AF2712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351" y="390525"/>
              <a:ext cx="6270434" cy="333245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52E4337-76FD-4264-AF85-B2CEABBC2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732" y="790521"/>
              <a:ext cx="4753655" cy="236354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012DB3-8715-4F7D-9593-0CDF01CDB1E6}"/>
                </a:ext>
              </a:extLst>
            </p:cNvPr>
            <p:cNvSpPr/>
            <p:nvPr/>
          </p:nvSpPr>
          <p:spPr>
            <a:xfrm>
              <a:off x="7371307" y="1838325"/>
              <a:ext cx="1534568" cy="371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72E2E9D-DDF4-4A89-B7CB-F0277B12B403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6212050" y="2024063"/>
              <a:ext cx="1159257" cy="1130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76996" y="2381251"/>
              <a:ext cx="1534568" cy="371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212050" y="2547940"/>
              <a:ext cx="1159257" cy="6061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8FEDD3-4C89-4CDA-A783-BEA0EC445785}"/>
              </a:ext>
            </a:extLst>
          </p:cNvPr>
          <p:cNvGrpSpPr/>
          <p:nvPr/>
        </p:nvGrpSpPr>
        <p:grpSpPr>
          <a:xfrm>
            <a:off x="2472283" y="421497"/>
            <a:ext cx="5364352" cy="5273738"/>
            <a:chOff x="2472283" y="421497"/>
            <a:chExt cx="5364352" cy="5273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816E0-9407-45E2-99D3-6228DDD5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171" y="421498"/>
              <a:ext cx="2732613" cy="2250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4BCFD-5519-4692-A525-24C97AA3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83" y="421497"/>
              <a:ext cx="2277281" cy="22836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F8DCE-FF3C-4B7B-A298-B1D12B7D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250" y="2801065"/>
              <a:ext cx="3821385" cy="28941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DE7D0-DF9C-410E-A304-73C5707F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8370" y="4193382"/>
              <a:ext cx="1593106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4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833387-E0C8-4E52-BA1D-949F2222EADF}"/>
              </a:ext>
            </a:extLst>
          </p:cNvPr>
          <p:cNvGrpSpPr/>
          <p:nvPr/>
        </p:nvGrpSpPr>
        <p:grpSpPr>
          <a:xfrm>
            <a:off x="838200" y="2300464"/>
            <a:ext cx="10268816" cy="4308621"/>
            <a:chOff x="838200" y="2300464"/>
            <a:chExt cx="10268816" cy="43086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0908B9-1F6A-4C72-9E8D-8E8B21248361}"/>
                </a:ext>
              </a:extLst>
            </p:cNvPr>
            <p:cNvGrpSpPr/>
            <p:nvPr/>
          </p:nvGrpSpPr>
          <p:grpSpPr>
            <a:xfrm>
              <a:off x="838200" y="2300464"/>
              <a:ext cx="7032625" cy="3754438"/>
              <a:chOff x="3821473" y="2037574"/>
              <a:chExt cx="7032625" cy="37544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A51649-C5D4-4047-BDCF-C230B2A68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57"/>
              <a:stretch/>
            </p:blipFill>
            <p:spPr>
              <a:xfrm>
                <a:off x="3821473" y="2037574"/>
                <a:ext cx="7032625" cy="37544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3B0EAFB-628B-4EC6-93A4-F37C3A522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581"/>
              <a:stretch/>
            </p:blipFill>
            <p:spPr>
              <a:xfrm>
                <a:off x="10132103" y="2247889"/>
                <a:ext cx="565154" cy="10849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DED12-88C3-40C8-ADA1-C6B97C4D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434"/>
              <a:stretch/>
            </p:blipFill>
            <p:spPr>
              <a:xfrm>
                <a:off x="5686918" y="2305039"/>
                <a:ext cx="4002633" cy="57151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5928E4-65A4-45F6-8259-1C8576D61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99422"/>
                <a:ext cx="2135835" cy="111891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68E143-71A9-4401-A08F-E1AF7C4C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050" y="2910963"/>
                <a:ext cx="1354785" cy="13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342C1D-948D-41D0-92DE-690DB8EF8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0475" y="2884182"/>
                <a:ext cx="621360" cy="14106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954C56-1114-4C71-87A4-0183B4C92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99422"/>
                <a:ext cx="71975" cy="14348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83FC294-C93E-4092-BC01-CF9FDB08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84182"/>
                <a:ext cx="864541" cy="12488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C01CCED9-D6AD-4A1D-B618-57C5478A258C}"/>
                  </a:ext>
                </a:extLst>
              </p:cNvPr>
              <p:cNvSpPr/>
              <p:nvPr/>
            </p:nvSpPr>
            <p:spPr>
              <a:xfrm rot="5400000">
                <a:off x="6021651" y="4090715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F872639F-4CA0-4B3D-AB4B-CC4C5D0A9335}"/>
                  </a:ext>
                </a:extLst>
              </p:cNvPr>
              <p:cNvSpPr/>
              <p:nvPr/>
            </p:nvSpPr>
            <p:spPr>
              <a:xfrm rot="5400000">
                <a:off x="9030360" y="4258861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026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854AD3CE-ADAC-4BA1-B7AC-C4EC22DA1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344" y="317372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3F8DDE-38FF-4330-9455-56C88FEF57D0}"/>
                </a:ext>
              </a:extLst>
            </p:cNvPr>
            <p:cNvSpPr/>
            <p:nvPr/>
          </p:nvSpPr>
          <p:spPr>
            <a:xfrm>
              <a:off x="8075554" y="3977799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E8C3A9C2-0148-41C2-9727-4A66CA95AAF6}"/>
                </a:ext>
              </a:extLst>
            </p:cNvPr>
            <p:cNvSpPr txBox="1">
              <a:spLocks/>
            </p:cNvSpPr>
            <p:nvPr/>
          </p:nvSpPr>
          <p:spPr>
            <a:xfrm>
              <a:off x="1713451" y="6081347"/>
              <a:ext cx="5355369" cy="527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dirty="0"/>
                <a:t>Injection Sequence Plot for </a:t>
              </a:r>
              <a:r>
                <a:rPr lang="en-SG" sz="2000" dirty="0" err="1"/>
                <a:t>Cer</a:t>
              </a:r>
              <a:r>
                <a:rPr lang="en-SG" sz="2000" dirty="0"/>
                <a:t> d18:1/12:0 (ISTD)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531639-3167-4C8C-82E2-0C16EC58B236}"/>
              </a:ext>
            </a:extLst>
          </p:cNvPr>
          <p:cNvGrpSpPr/>
          <p:nvPr/>
        </p:nvGrpSpPr>
        <p:grpSpPr>
          <a:xfrm>
            <a:off x="984448" y="2373811"/>
            <a:ext cx="9919054" cy="4091042"/>
            <a:chOff x="984448" y="2373811"/>
            <a:chExt cx="9919054" cy="4091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3FC676-9A22-44A4-816D-7F57D75016CA}"/>
                </a:ext>
              </a:extLst>
            </p:cNvPr>
            <p:cNvGrpSpPr/>
            <p:nvPr/>
          </p:nvGrpSpPr>
          <p:grpSpPr>
            <a:xfrm>
              <a:off x="3216860" y="4564448"/>
              <a:ext cx="2525094" cy="1890880"/>
              <a:chOff x="1504774" y="2839347"/>
              <a:chExt cx="3778426" cy="307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492DF-A518-4F1B-8F64-346B9039C6D1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DA06C1-F0AE-4D32-A7ED-FC1C62D01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A5D2B3F-B6D8-4A23-A776-8E819897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0F1451-A7C3-4C4B-A276-702A5490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30BE2F2-D677-404C-BE72-740985D15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9F8F6-088E-498C-8D6F-E0957C26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869" y="2373811"/>
              <a:ext cx="4635085" cy="199607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72380-B2D9-4153-A2D2-2EF0C5B6CD6E}"/>
                </a:ext>
              </a:extLst>
            </p:cNvPr>
            <p:cNvGrpSpPr/>
            <p:nvPr/>
          </p:nvGrpSpPr>
          <p:grpSpPr>
            <a:xfrm>
              <a:off x="984448" y="4516823"/>
              <a:ext cx="2135657" cy="1948030"/>
              <a:chOff x="679648" y="4669223"/>
              <a:chExt cx="2135657" cy="19480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DE6C4C-DA2B-42E2-8B69-D94FED6F443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A485E26-9A32-4B4E-9913-9DA2FBE9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FBD7A-CD44-44C5-AF32-9C6E969F6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BF9513-E52C-471E-9024-9FB016AB7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54B397-090B-4814-81C4-8D1C3E3A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61" y="2530151"/>
              <a:ext cx="4599341" cy="367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253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80</cp:revision>
  <dcterms:created xsi:type="dcterms:W3CDTF">2022-08-02T05:46:46Z</dcterms:created>
  <dcterms:modified xsi:type="dcterms:W3CDTF">2022-08-12T08:07:19Z</dcterms:modified>
</cp:coreProperties>
</file>