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0497"/>
              </p:ext>
            </p:extLst>
          </p:nvPr>
        </p:nvGraphicFramePr>
        <p:xfrm>
          <a:off x="1575816" y="322842"/>
          <a:ext cx="74703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374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09696"/>
              </p:ext>
            </p:extLst>
          </p:nvPr>
        </p:nvGraphicFramePr>
        <p:xfrm>
          <a:off x="9399872" y="3086599"/>
          <a:ext cx="183013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45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346493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01377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274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36</cp:revision>
  <dcterms:created xsi:type="dcterms:W3CDTF">2024-11-07T02:10:13Z</dcterms:created>
  <dcterms:modified xsi:type="dcterms:W3CDTF">2025-05-24T15:49:24Z</dcterms:modified>
</cp:coreProperties>
</file>