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CC"/>
    <a:srgbClr val="00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48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25</cp:revision>
  <dcterms:created xsi:type="dcterms:W3CDTF">2024-11-07T02:10:13Z</dcterms:created>
  <dcterms:modified xsi:type="dcterms:W3CDTF">2025-05-20T09:02:06Z</dcterms:modified>
</cp:coreProperties>
</file>