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D55"/>
    <a:srgbClr val="660066"/>
    <a:srgbClr val="CC00CC"/>
    <a:srgbClr val="003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23/5/2025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55F7EC7-2FE4-B46B-A0FB-90A4B520FB74}"/>
              </a:ext>
            </a:extLst>
          </p:cNvPr>
          <p:cNvGrpSpPr/>
          <p:nvPr/>
        </p:nvGrpSpPr>
        <p:grpSpPr>
          <a:xfrm>
            <a:off x="894735" y="550608"/>
            <a:ext cx="10849108" cy="4621160"/>
            <a:chOff x="894735" y="550608"/>
            <a:chExt cx="10849108" cy="462116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7D9B4F5-ADEC-AFD2-C0FA-36AC85BC4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17019" y="550608"/>
              <a:ext cx="6426824" cy="462116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143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30</cp:revision>
  <dcterms:created xsi:type="dcterms:W3CDTF">2024-11-07T02:10:13Z</dcterms:created>
  <dcterms:modified xsi:type="dcterms:W3CDTF">2025-05-23T07:03:58Z</dcterms:modified>
</cp:coreProperties>
</file>