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EDB1DF"/>
    <a:srgbClr val="CCFFFF"/>
    <a:srgbClr val="D9D9D9"/>
    <a:srgbClr val="E7E7FF"/>
    <a:srgbClr val="FFD966"/>
    <a:srgbClr val="C5E0B4"/>
    <a:srgbClr val="660066"/>
    <a:srgbClr val="01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29/5/2025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1E60-9EAD-5CEF-0D3B-46FCBE3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5" y="1744834"/>
            <a:ext cx="4549534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1BA4-923A-E8D7-E0A9-1698ABB0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6" y="1744834"/>
            <a:ext cx="456855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9A11F-8FA8-76D9-8C44-C36AE58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38" y="868882"/>
            <a:ext cx="6885402" cy="5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FE45A-539F-47A0-57F6-AF395D90583A}"/>
              </a:ext>
            </a:extLst>
          </p:cNvPr>
          <p:cNvGrpSpPr/>
          <p:nvPr/>
        </p:nvGrpSpPr>
        <p:grpSpPr>
          <a:xfrm>
            <a:off x="2383085" y="857760"/>
            <a:ext cx="5852667" cy="5708767"/>
            <a:chOff x="2383085" y="857760"/>
            <a:chExt cx="5852667" cy="5708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C012F9-2192-7588-2E20-34B19C1E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085" y="2474232"/>
              <a:ext cx="5852667" cy="40922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893B1-811B-5D24-266E-0A38EEB5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442" y="857760"/>
              <a:ext cx="5847310" cy="1616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4D41C-5DA9-E9F3-0BA3-93B766D4299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E24B9-E779-19F1-79D4-DFA5A3B55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AD1C8C-5C46-ABBC-53E7-4691EAEE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094271"/>
              <a:ext cx="5338916" cy="2045110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831E-B863-5AC2-0441-6486FDA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5B6EF6-A404-149B-9C97-A081A50EF32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7C729E-F83B-4539-BC0C-2B2C69C2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624F1C-EE26-1BBC-AE57-EDC9C13CB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303" y="2792361"/>
              <a:ext cx="5250426" cy="2172929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603E8-80B2-30E7-3AEA-108B0564ED48}"/>
              </a:ext>
            </a:extLst>
          </p:cNvPr>
          <p:cNvGrpSpPr/>
          <p:nvPr/>
        </p:nvGrpSpPr>
        <p:grpSpPr>
          <a:xfrm>
            <a:off x="864930" y="-145648"/>
            <a:ext cx="9195646" cy="6146819"/>
            <a:chOff x="864930" y="-145648"/>
            <a:chExt cx="9195646" cy="61468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37C249-8E11-CF67-58E7-0D565A8E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313"/>
            <a:stretch/>
          </p:blipFill>
          <p:spPr>
            <a:xfrm>
              <a:off x="864930" y="3179800"/>
              <a:ext cx="4802003" cy="2746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49F68B-4CE3-AEDD-8936-E0126515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06" y="-145648"/>
              <a:ext cx="9191294" cy="33254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B5E07-7B64-2976-6EDF-CB2D3B8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7591" b="-1"/>
            <a:stretch/>
          </p:blipFill>
          <p:spPr>
            <a:xfrm>
              <a:off x="5666933" y="3179801"/>
              <a:ext cx="4393643" cy="282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8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9D9E-5454-01B0-9772-D6178849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75" y="420118"/>
            <a:ext cx="9800169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283B-2BDC-E5FB-BCA8-045BC1B8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46067D-AF78-7260-69E8-F7AEA2E56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9248"/>
              </p:ext>
            </p:extLst>
          </p:nvPr>
        </p:nvGraphicFramePr>
        <p:xfrm>
          <a:off x="5325035" y="545930"/>
          <a:ext cx="676134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30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99769520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137278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smoke_current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smoke_past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38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20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859E6E-ECC4-E09C-262E-96B3C6B6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04855"/>
              </p:ext>
            </p:extLst>
          </p:nvPr>
        </p:nvGraphicFramePr>
        <p:xfrm>
          <a:off x="1518622" y="3695231"/>
          <a:ext cx="546783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554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24337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Problem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smoking history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6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D0240-9362-18DB-44BA-B42900E1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93624"/>
              </p:ext>
            </p:extLst>
          </p:nvPr>
        </p:nvGraphicFramePr>
        <p:xfrm>
          <a:off x="1493520" y="479562"/>
          <a:ext cx="7508958" cy="470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061">
                  <a:extLst>
                    <a:ext uri="{9D8B030D-6E8A-4147-A177-3AD203B41FA5}">
                      <a16:colId xmlns:a16="http://schemas.microsoft.com/office/drawing/2014/main" val="1713452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1864255"/>
                    </a:ext>
                  </a:extLst>
                </a:gridCol>
                <a:gridCol w="466154">
                  <a:extLst>
                    <a:ext uri="{9D8B030D-6E8A-4147-A177-3AD203B41FA5}">
                      <a16:colId xmlns:a16="http://schemas.microsoft.com/office/drawing/2014/main" val="4987428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74069388"/>
                    </a:ext>
                  </a:extLst>
                </a:gridCol>
                <a:gridCol w="1108387">
                  <a:extLst>
                    <a:ext uri="{9D8B030D-6E8A-4147-A177-3AD203B41FA5}">
                      <a16:colId xmlns:a16="http://schemas.microsoft.com/office/drawing/2014/main" val="3372898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0707748"/>
                    </a:ext>
                  </a:extLst>
                </a:gridCol>
                <a:gridCol w="503812">
                  <a:extLst>
                    <a:ext uri="{9D8B030D-6E8A-4147-A177-3AD203B41FA5}">
                      <a16:colId xmlns:a16="http://schemas.microsoft.com/office/drawing/2014/main" val="148269272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59191869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320341393"/>
                    </a:ext>
                  </a:extLst>
                </a:gridCol>
                <a:gridCol w="923226">
                  <a:extLst>
                    <a:ext uri="{9D8B030D-6E8A-4147-A177-3AD203B41FA5}">
                      <a16:colId xmlns:a16="http://schemas.microsoft.com/office/drawing/2014/main" val="311132739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211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266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031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Hypertension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95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Dyslipidemia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519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Family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Hx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CAD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50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Diabetes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593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Current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888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Past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053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Chest Pain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HDL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Triglyceride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16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Chest Pain Character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Dyspnea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Cholesterol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0008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069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l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328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45779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E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186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F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532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23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0F1F1-3A00-7C1E-92A0-5A331DE5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8320450"/>
              </p:ext>
            </p:extLst>
          </p:nvPr>
        </p:nvGraphicFramePr>
        <p:xfrm>
          <a:off x="9399872" y="3086599"/>
          <a:ext cx="2134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00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arrival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B36B-6FEC-786E-5308-8FC0EABA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563449"/>
              </p:ext>
            </p:extLst>
          </p:nvPr>
        </p:nvGraphicFramePr>
        <p:xfrm>
          <a:off x="9399872" y="479562"/>
          <a:ext cx="21327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28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Colour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Smoking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42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Symptoms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7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551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 lipid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8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F18A4-EFE0-FCAB-9C0E-C0C12DC3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t="3952" r="12171" b="22626"/>
          <a:stretch/>
        </p:blipFill>
        <p:spPr>
          <a:xfrm>
            <a:off x="1493471" y="807636"/>
            <a:ext cx="4312969" cy="1453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E28F-097F-D406-4C47-26FB9A0B8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289391"/>
            <a:ext cx="4798436" cy="249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2B384-AA85-D951-49BC-8E34F0BD1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9" y="3123992"/>
            <a:ext cx="5315761" cy="3153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4887C-3467-A566-2B23-1B79C7E3C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3690709"/>
            <a:ext cx="4899564" cy="23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D1F6DB-1542-8EC4-1533-ECF787A9B6CA}"/>
              </a:ext>
            </a:extLst>
          </p:cNvPr>
          <p:cNvGrpSpPr/>
          <p:nvPr/>
        </p:nvGrpSpPr>
        <p:grpSpPr>
          <a:xfrm>
            <a:off x="894735" y="550608"/>
            <a:ext cx="10436290" cy="4542502"/>
            <a:chOff x="894735" y="550608"/>
            <a:chExt cx="10436290" cy="454250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2F7C40E-5AE2-14AC-AD67-1D60B8401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4735" y="1615283"/>
              <a:ext cx="3916209" cy="3477827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460331-9CA8-886C-DD00-90D5137CE567}"/>
                </a:ext>
              </a:extLst>
            </p:cNvPr>
            <p:cNvSpPr/>
            <p:nvPr/>
          </p:nvSpPr>
          <p:spPr>
            <a:xfrm>
              <a:off x="1513194" y="550608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30F7832-78A2-F75E-E31B-EB9D4F832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1310" y="550608"/>
              <a:ext cx="6319715" cy="45425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8E66A-53B1-7034-1559-CA6FFE5D8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383"/>
          <a:stretch/>
        </p:blipFill>
        <p:spPr>
          <a:xfrm>
            <a:off x="2882588" y="550608"/>
            <a:ext cx="6426824" cy="34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336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40</cp:revision>
  <dcterms:created xsi:type="dcterms:W3CDTF">2024-11-07T02:10:13Z</dcterms:created>
  <dcterms:modified xsi:type="dcterms:W3CDTF">2025-05-29T14:52:11Z</dcterms:modified>
</cp:coreProperties>
</file>