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A542"/>
    <a:srgbClr val="1F9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3555-F7FC-4D93-83A9-197D12BB9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433ED-7FF9-4BE7-A801-EF76ED986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1F2E-DAD0-4B36-B966-3380D854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BC73-73EC-43DD-AAA8-5D3504CB48B7}" type="datetimeFigureOut">
              <a:rPr lang="en-SG" smtClean="0"/>
              <a:t>12/7/2022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370DD-1C65-46E0-B13F-8D8E3CA7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B5AC0-13EE-4C56-9DEA-2205997E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2E75-CA69-4018-ABEC-E2A23294DE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910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0A40-D7CF-435B-A4AF-C437311C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BF855-001A-475D-ABCF-0BC07F84C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B1155-AAD4-4ADE-82DB-EBE9ABBC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BC73-73EC-43DD-AAA8-5D3504CB48B7}" type="datetimeFigureOut">
              <a:rPr lang="en-SG" smtClean="0"/>
              <a:t>12/7/2022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E2C21-8AB9-45D8-B9BF-5869320B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6F08B-EAA6-410C-8993-FDEA02F3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2E75-CA69-4018-ABEC-E2A23294DE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148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7B675-2C8E-49E4-BEBB-7E84A2272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634DC-61C5-4F77-B033-10A07E58C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EF35B-EFA8-4265-A62A-FA280F63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BC73-73EC-43DD-AAA8-5D3504CB48B7}" type="datetimeFigureOut">
              <a:rPr lang="en-SG" smtClean="0"/>
              <a:t>12/7/2022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7BBA-95FD-41DC-B8EB-5B6334C3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B90D9-3518-4E9D-9D20-6E2C832C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2E75-CA69-4018-ABEC-E2A23294DE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56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EBFF-CAA7-4D88-A49B-D99C149E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F6C0-BD52-4F32-AAA6-EB0EC3D8E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1249A-F57A-4F9F-BA8F-3D098FA8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BC73-73EC-43DD-AAA8-5D3504CB48B7}" type="datetimeFigureOut">
              <a:rPr lang="en-SG" smtClean="0"/>
              <a:t>12/7/2022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97CBA-4A0A-4F73-8C52-58E0920D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79456-E3C8-43A0-B3A6-B9DEE453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2E75-CA69-4018-ABEC-E2A23294DE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924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2EB9-B087-48FB-98F3-8B3F6F5F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F532D-AB05-4949-B4D8-40B8246A6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4A40B-5D3B-4021-A947-1AD4A17C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BC73-73EC-43DD-AAA8-5D3504CB48B7}" type="datetimeFigureOut">
              <a:rPr lang="en-SG" smtClean="0"/>
              <a:t>12/7/2022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13CCD-C1FB-438B-830E-1809F69F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5A6BD-C370-4061-801C-03B09180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2E75-CA69-4018-ABEC-E2A23294DE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353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C94B-531A-4B70-9E76-5743DBE4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87F9-5A18-46A1-BD31-80F2DB9B7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8FB82-1B7E-48B1-A334-21795CF83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AEFE6-EC59-4590-B2CC-C6C6377A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BC73-73EC-43DD-AAA8-5D3504CB48B7}" type="datetimeFigureOut">
              <a:rPr lang="en-SG" smtClean="0"/>
              <a:t>12/7/2022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F946E-39E1-4FB5-8FDE-4BF0A3A6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98E7C-96E3-4874-A656-1FC21191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2E75-CA69-4018-ABEC-E2A23294DE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722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2247-340B-4314-9809-B1B38513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CF0BC-C293-4DE5-B16D-D790DCD48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BC6F5-6C72-41FD-A27D-777ED9C4B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82BDA-B458-4D9A-8CC5-19C7C9BCB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E671E-B066-4BA1-94B3-B154B910B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C1423-9572-4079-BDBD-452B891B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BC73-73EC-43DD-AAA8-5D3504CB48B7}" type="datetimeFigureOut">
              <a:rPr lang="en-SG" smtClean="0"/>
              <a:t>12/7/2022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E23BD-62B3-40CE-9919-C459CFEF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D051A-DD4D-4733-AAB1-6169D6FE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2E75-CA69-4018-ABEC-E2A23294DE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82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DD7E-320C-4065-97A0-12751A39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F434E-930B-44BE-BA5E-5E4F8F31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BC73-73EC-43DD-AAA8-5D3504CB48B7}" type="datetimeFigureOut">
              <a:rPr lang="en-SG" smtClean="0"/>
              <a:t>12/7/2022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7ED95-44A2-42E6-A878-5F5A8A47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7575C-A0ED-4EF6-9FEE-B3CEC2DC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2E75-CA69-4018-ABEC-E2A23294DE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89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1E84E-0D81-46DE-A22E-6422FC26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BC73-73EC-43DD-AAA8-5D3504CB48B7}" type="datetimeFigureOut">
              <a:rPr lang="en-SG" smtClean="0"/>
              <a:t>12/7/2022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662B0-B39D-4937-9FA1-5ADC36A0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5DA22-F73C-416A-AE79-D8C08DA6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2E75-CA69-4018-ABEC-E2A23294DE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585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FB77-A86A-4F86-8631-F29A0CB4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9ED9E-94D5-4DCD-9BB6-12CA0F6EF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E293A-B898-44E9-8256-A2A043AE7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3AEFC-C0BE-47B5-8C3E-BDFBECC0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BC73-73EC-43DD-AAA8-5D3504CB48B7}" type="datetimeFigureOut">
              <a:rPr lang="en-SG" smtClean="0"/>
              <a:t>12/7/2022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AF018-5F55-4E20-996A-059A70B0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29C2A-8904-4C9C-95DE-438945A2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2E75-CA69-4018-ABEC-E2A23294DE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890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75F3-B206-4365-AE0A-5974590F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05E58-E17C-40C1-BE91-63F07FA22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F6BD9-8106-4078-B454-7A3D6B1E2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CCFC7-CD90-4A6C-98EE-43C2C2F3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BC73-73EC-43DD-AAA8-5D3504CB48B7}" type="datetimeFigureOut">
              <a:rPr lang="en-SG" smtClean="0"/>
              <a:t>12/7/2022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A6BD8-8406-4433-970B-A70891F9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A74E7-2800-4F41-A299-BE5F95E4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2E75-CA69-4018-ABEC-E2A23294DE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497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49FBE-E7BA-4C6F-A5ED-02F96489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CE1-645B-4E21-B10C-D906FCD8D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70CAD-059F-4C46-AB09-7CF0C688A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BC73-73EC-43DD-AAA8-5D3504CB48B7}" type="datetimeFigureOut">
              <a:rPr lang="en-SG" smtClean="0"/>
              <a:t>12/7/2022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07C6B-AD1A-406F-8CAE-496A72A2F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74C92-D6F4-4BD9-AB94-20FF9426D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C2E75-CA69-4018-ABEC-E2A23294DE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035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346D55D-D9FF-4EDA-91AA-B30F6D3C7E73}"/>
              </a:ext>
            </a:extLst>
          </p:cNvPr>
          <p:cNvGrpSpPr/>
          <p:nvPr/>
        </p:nvGrpSpPr>
        <p:grpSpPr>
          <a:xfrm>
            <a:off x="1519650" y="543969"/>
            <a:ext cx="7501008" cy="2566814"/>
            <a:chOff x="1508499" y="599725"/>
            <a:chExt cx="7501008" cy="2566814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8802DBF-EBE2-418A-99D4-99EF72C5F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8499" y="898130"/>
              <a:ext cx="2105025" cy="189547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C168476-0BBA-45D9-9DA1-1E46A940B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4226" y="604488"/>
              <a:ext cx="2266950" cy="17907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E97A236-211C-4255-9DD2-8310FB8CD3AC}"/>
                    </a:ext>
                  </a:extLst>
                </p:cNvPr>
                <p:cNvSpPr txBox="1"/>
                <p:nvPr/>
              </p:nvSpPr>
              <p:spPr>
                <a:xfrm>
                  <a:off x="4185666" y="2521064"/>
                  <a:ext cx="218002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=(0.59, 0.81)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E97A236-211C-4255-9DD2-8310FB8CD3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666" y="2521064"/>
                  <a:ext cx="2180020" cy="276999"/>
                </a:xfrm>
                <a:prstGeom prst="rect">
                  <a:avLst/>
                </a:prstGeom>
                <a:blipFill>
                  <a:blip r:embed="rId4"/>
                  <a:stretch>
                    <a:fillRect t="-2174" b="-3260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F06D4D5-26C7-46E7-8786-AC37E4A812F1}"/>
                    </a:ext>
                  </a:extLst>
                </p:cNvPr>
                <p:cNvSpPr txBox="1"/>
                <p:nvPr/>
              </p:nvSpPr>
              <p:spPr>
                <a:xfrm>
                  <a:off x="4185666" y="2889540"/>
                  <a:ext cx="218002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=(−0.81, 0.59)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F06D4D5-26C7-46E7-8786-AC37E4A81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666" y="2889540"/>
                  <a:ext cx="2180020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2222" b="-3555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9746761-59E3-4560-93C0-BDB3BE0074AC}"/>
                    </a:ext>
                  </a:extLst>
                </p:cNvPr>
                <p:cNvSpPr txBox="1"/>
                <p:nvPr/>
              </p:nvSpPr>
              <p:spPr>
                <a:xfrm>
                  <a:off x="4636008" y="1098840"/>
                  <a:ext cx="1463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9746761-59E3-4560-93C0-BDB3BE007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008" y="1098840"/>
                  <a:ext cx="14630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2500" r="-15833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85CD18B-EFF3-4996-BC1F-7300C4AA9334}"/>
                    </a:ext>
                  </a:extLst>
                </p:cNvPr>
                <p:cNvSpPr txBox="1"/>
                <p:nvPr/>
              </p:nvSpPr>
              <p:spPr>
                <a:xfrm>
                  <a:off x="5242941" y="1145900"/>
                  <a:ext cx="1463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85CD18B-EFF3-4996-BC1F-7300C4AA9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941" y="1145900"/>
                  <a:ext cx="14630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6667" r="-150000" b="-166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521569A-AFDA-48A6-8B40-73DCAFF9B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37782" y="599725"/>
              <a:ext cx="2371725" cy="1800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292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B8CD967-9A35-4780-81E1-CCDAD28677FA}"/>
              </a:ext>
            </a:extLst>
          </p:cNvPr>
          <p:cNvGrpSpPr/>
          <p:nvPr/>
        </p:nvGrpSpPr>
        <p:grpSpPr>
          <a:xfrm>
            <a:off x="780543" y="572925"/>
            <a:ext cx="6486019" cy="4017809"/>
            <a:chOff x="780543" y="572925"/>
            <a:chExt cx="6486019" cy="401780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8A2C971-6719-4162-B803-DB0ED4EC9C43}"/>
                </a:ext>
              </a:extLst>
            </p:cNvPr>
            <p:cNvGrpSpPr/>
            <p:nvPr/>
          </p:nvGrpSpPr>
          <p:grpSpPr>
            <a:xfrm>
              <a:off x="780543" y="572925"/>
              <a:ext cx="6486019" cy="3089539"/>
              <a:chOff x="868092" y="602108"/>
              <a:chExt cx="9169305" cy="439998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DD8264C-54B7-4B8F-8A77-D82E108923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00097" y="602108"/>
                <a:ext cx="2105025" cy="1895475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FF41218-316D-4945-A330-EA0210CCBE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480" y="602108"/>
                <a:ext cx="2266950" cy="17907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407B6FC-1FAA-4F1F-8B8C-9971AFE59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092" y="3201869"/>
                <a:ext cx="2371725" cy="180022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6018BBA-B933-4D1A-A053-F775F03A17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1042" y="3106619"/>
                <a:ext cx="2084080" cy="1895475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8246F9D-CD5B-4998-B1B1-ACCA7B780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2368" y="1164083"/>
                <a:ext cx="2247900" cy="66675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EDFBFCF-D90C-4EF3-8DAD-604118BA18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4672" y="3429000"/>
                <a:ext cx="2752725" cy="809625"/>
              </a:xfrm>
              <a:prstGeom prst="rect">
                <a:avLst/>
              </a:prstGeom>
            </p:spPr>
          </p:pic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DB83E12-5E34-4512-A9B6-9CED07C225F0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V="1">
                <a:off x="6096000" y="1497458"/>
                <a:ext cx="1346368" cy="807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44231EA-219F-4794-B2F0-CBF70F5E1978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 flipV="1">
                <a:off x="6096000" y="3833813"/>
                <a:ext cx="1188672" cy="961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A723FFC-31D2-4CB1-A925-B256D3355D01}"/>
                    </a:ext>
                  </a:extLst>
                </p:cNvPr>
                <p:cNvSpPr txBox="1"/>
                <p:nvPr/>
              </p:nvSpPr>
              <p:spPr>
                <a:xfrm>
                  <a:off x="1731651" y="3973386"/>
                  <a:ext cx="3891064" cy="6173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𝑃𝑉𝐸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𝑃𝐶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12.08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4.4+8</m:t>
                            </m:r>
                          </m:den>
                        </m:f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0.97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A723FFC-31D2-4CB1-A925-B256D3355D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651" y="3973386"/>
                  <a:ext cx="3891064" cy="61734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8286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0747DCD-E05B-45FE-A8DF-A5EED2E0025F}"/>
              </a:ext>
            </a:extLst>
          </p:cNvPr>
          <p:cNvGrpSpPr/>
          <p:nvPr/>
        </p:nvGrpSpPr>
        <p:grpSpPr>
          <a:xfrm>
            <a:off x="1510557" y="305102"/>
            <a:ext cx="8355432" cy="3041053"/>
            <a:chOff x="1510557" y="305102"/>
            <a:chExt cx="8355432" cy="30410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968A2EE-E83B-4A92-94C4-D832E3D2A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0557" y="305102"/>
              <a:ext cx="2399962" cy="216105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A07D9E-FD58-4716-8511-F69752CBB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528"/>
            <a:stretch/>
          </p:blipFill>
          <p:spPr>
            <a:xfrm>
              <a:off x="8053823" y="305102"/>
              <a:ext cx="1175492" cy="216105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DE4B04-C4A5-48D7-B71D-F4673A9C5C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528"/>
            <a:stretch/>
          </p:blipFill>
          <p:spPr>
            <a:xfrm>
              <a:off x="5080951" y="305102"/>
              <a:ext cx="1175492" cy="2161052"/>
            </a:xfrm>
            <a:prstGeom prst="rect">
              <a:avLst/>
            </a:prstGeom>
          </p:spPr>
        </p:pic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B362DCE3-BA51-46B5-A658-66AA738EDECC}"/>
                </a:ext>
              </a:extLst>
            </p:cNvPr>
            <p:cNvSpPr/>
            <p:nvPr/>
          </p:nvSpPr>
          <p:spPr>
            <a:xfrm rot="16200000">
              <a:off x="2540304" y="1489909"/>
              <a:ext cx="340468" cy="239996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8393F3-A96F-452E-9AC7-527DC3AF7983}"/>
                </a:ext>
              </a:extLst>
            </p:cNvPr>
            <p:cNvSpPr txBox="1"/>
            <p:nvPr/>
          </p:nvSpPr>
          <p:spPr>
            <a:xfrm>
              <a:off x="1682884" y="2976823"/>
              <a:ext cx="1964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Var of Data = 12.4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0A9BD1-C303-47FF-A5D3-B4E192C5DC59}"/>
                </a:ext>
              </a:extLst>
            </p:cNvPr>
            <p:cNvSpPr txBox="1"/>
            <p:nvPr/>
          </p:nvSpPr>
          <p:spPr>
            <a:xfrm>
              <a:off x="4444277" y="2976823"/>
              <a:ext cx="2448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Var of (M=1) PC = 12.08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4B0689-54EF-4EA6-A719-7035AE8D694B}"/>
                </a:ext>
              </a:extLst>
            </p:cNvPr>
            <p:cNvSpPr txBox="1"/>
            <p:nvPr/>
          </p:nvSpPr>
          <p:spPr>
            <a:xfrm>
              <a:off x="7417149" y="2976823"/>
              <a:ext cx="2448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MSE of (M=1) PC = 0.32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430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A615449-CC17-4BB1-B34B-AD44947318F1}"/>
              </a:ext>
            </a:extLst>
          </p:cNvPr>
          <p:cNvGrpSpPr/>
          <p:nvPr/>
        </p:nvGrpSpPr>
        <p:grpSpPr>
          <a:xfrm>
            <a:off x="707788" y="250012"/>
            <a:ext cx="10777357" cy="4038418"/>
            <a:chOff x="707788" y="250012"/>
            <a:chExt cx="10777357" cy="40384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2EBC6C6-E9D4-4EB5-B3E0-E6776D882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788" y="466826"/>
              <a:ext cx="5144907" cy="311295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5374A64-AD77-4591-AFFE-DB4F0FD4A5FA}"/>
                    </a:ext>
                  </a:extLst>
                </p:cNvPr>
                <p:cNvSpPr txBox="1"/>
                <p:nvPr/>
              </p:nvSpPr>
              <p:spPr>
                <a:xfrm>
                  <a:off x="3311045" y="250012"/>
                  <a:ext cx="218002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=(0.839, 0.544)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5374A64-AD77-4591-AFFE-DB4F0FD4A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045" y="250012"/>
                  <a:ext cx="2180020" cy="276999"/>
                </a:xfrm>
                <a:prstGeom prst="rect">
                  <a:avLst/>
                </a:prstGeom>
                <a:blipFill>
                  <a:blip r:embed="rId3"/>
                  <a:stretch>
                    <a:fillRect t="-2222" b="-3555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81F47CD-9CD8-4B08-AFBF-82340DF31117}"/>
                    </a:ext>
                  </a:extLst>
                </p:cNvPr>
                <p:cNvSpPr txBox="1"/>
                <p:nvPr/>
              </p:nvSpPr>
              <p:spPr>
                <a:xfrm>
                  <a:off x="2928539" y="1891152"/>
                  <a:ext cx="218002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=(0.544,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− 0.839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81F47CD-9CD8-4B08-AFBF-82340DF31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539" y="1891152"/>
                  <a:ext cx="21800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631" t="-2174" r="-4749" b="-3260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AD7ABE2-FA00-4676-B8D2-E0A9CA0E9483}"/>
                </a:ext>
              </a:extLst>
            </p:cNvPr>
            <p:cNvCxnSpPr/>
            <p:nvPr/>
          </p:nvCxnSpPr>
          <p:spPr>
            <a:xfrm flipH="1">
              <a:off x="4132904" y="720826"/>
              <a:ext cx="376023" cy="0"/>
            </a:xfrm>
            <a:prstGeom prst="line">
              <a:avLst/>
            </a:prstGeom>
            <a:ln w="19050">
              <a:solidFill>
                <a:srgbClr val="23A5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C349759-DA92-468C-BF8F-192DE208F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6263" y="720826"/>
              <a:ext cx="122665" cy="276999"/>
            </a:xfrm>
            <a:prstGeom prst="line">
              <a:avLst/>
            </a:prstGeom>
            <a:ln w="19050">
              <a:solidFill>
                <a:srgbClr val="23A5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F81D33-59A6-4875-8BDF-15C6CADA3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0229" y="1447800"/>
              <a:ext cx="0" cy="22499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14C271-3939-4A29-B428-F365F00A1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29000" y="1597025"/>
              <a:ext cx="204405" cy="7894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852B54-742D-4109-8A72-770CB4B1B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0238" y="454126"/>
              <a:ext cx="5144907" cy="311295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D39799D-8B11-40A1-B8AC-929230EB96E1}"/>
                    </a:ext>
                  </a:extLst>
                </p:cNvPr>
                <p:cNvSpPr txBox="1"/>
                <p:nvPr/>
              </p:nvSpPr>
              <p:spPr>
                <a:xfrm>
                  <a:off x="7329310" y="2080715"/>
                  <a:ext cx="238324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=(−0.839, −0.544)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D39799D-8B11-40A1-B8AC-929230EB96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9310" y="2080715"/>
                  <a:ext cx="238324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35" t="-2174" r="-2558" b="-3260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9CEC2FA-9D3D-4A77-8B15-3230BCD03613}"/>
                    </a:ext>
                  </a:extLst>
                </p:cNvPr>
                <p:cNvSpPr txBox="1"/>
                <p:nvPr/>
              </p:nvSpPr>
              <p:spPr>
                <a:xfrm>
                  <a:off x="7734519" y="694289"/>
                  <a:ext cx="218002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=(−0.544,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0.839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9CEC2FA-9D3D-4A77-8B15-3230BCD036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519" y="694289"/>
                  <a:ext cx="218002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961" t="-2222" r="-2801" b="-3555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C6CB1A9-5DC6-4114-A7CF-94E3F70C6A23}"/>
                </a:ext>
              </a:extLst>
            </p:cNvPr>
            <p:cNvCxnSpPr/>
            <p:nvPr/>
          </p:nvCxnSpPr>
          <p:spPr>
            <a:xfrm flipH="1">
              <a:off x="7942263" y="2016952"/>
              <a:ext cx="376023" cy="0"/>
            </a:xfrm>
            <a:prstGeom prst="line">
              <a:avLst/>
            </a:prstGeom>
            <a:ln w="19050">
              <a:solidFill>
                <a:srgbClr val="23A5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9E0B6D3-8011-4667-86C9-31D576F54A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2263" y="1739953"/>
              <a:ext cx="122665" cy="276999"/>
            </a:xfrm>
            <a:prstGeom prst="line">
              <a:avLst/>
            </a:prstGeom>
            <a:ln w="19050">
              <a:solidFill>
                <a:srgbClr val="23A5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4B11D78-0CCA-4912-895E-B95B44ACB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529" y="1035050"/>
              <a:ext cx="0" cy="22499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2008A5-ED9B-4773-94A9-5B98D467D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4529" y="1035050"/>
              <a:ext cx="204405" cy="7894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DA85F62-7E17-4F20-A6C1-1E816708FCB5}"/>
                    </a:ext>
                  </a:extLst>
                </p:cNvPr>
                <p:cNvSpPr txBox="1"/>
                <p:nvPr/>
              </p:nvSpPr>
              <p:spPr>
                <a:xfrm>
                  <a:off x="2076390" y="3820866"/>
                  <a:ext cx="2244525" cy="4675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.839</m:t>
                                  </m:r>
                                </m:e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0.544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0.544</m:t>
                                  </m:r>
                                </m:e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−0.839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DA85F62-7E17-4F20-A6C1-1E816708F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6390" y="3820866"/>
                  <a:ext cx="2244525" cy="4675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CC7894C-A14A-4434-9957-9FE3D029EB44}"/>
                    </a:ext>
                  </a:extLst>
                </p:cNvPr>
                <p:cNvSpPr txBox="1"/>
                <p:nvPr/>
              </p:nvSpPr>
              <p:spPr>
                <a:xfrm>
                  <a:off x="7734519" y="3805746"/>
                  <a:ext cx="2417650" cy="4675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0.839</m:t>
                                  </m:r>
                                </m:e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−0.544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−0.544</m:t>
                                  </m:r>
                                </m:e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0.839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CC7894C-A14A-4434-9957-9FE3D029E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519" y="3805746"/>
                  <a:ext cx="2417650" cy="46756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1548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155C1B-FB87-4648-817B-4D7F0CC0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97" y="2259284"/>
            <a:ext cx="5344770" cy="233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9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88D1D75-9CEB-48ED-B0E2-6057B9BD7D38}"/>
              </a:ext>
            </a:extLst>
          </p:cNvPr>
          <p:cNvGrpSpPr/>
          <p:nvPr/>
        </p:nvGrpSpPr>
        <p:grpSpPr>
          <a:xfrm>
            <a:off x="336593" y="243345"/>
            <a:ext cx="11155338" cy="2339432"/>
            <a:chOff x="336593" y="243345"/>
            <a:chExt cx="11155338" cy="23394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192876-0C7A-4E36-85B6-4C9177EF1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593" y="243345"/>
              <a:ext cx="5425683" cy="233943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570500D-C903-4C7E-B45C-925B6E1C0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43345"/>
              <a:ext cx="5395931" cy="2339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0455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C56891D-E259-4542-B53A-BEE7568DC720}"/>
              </a:ext>
            </a:extLst>
          </p:cNvPr>
          <p:cNvGrpSpPr/>
          <p:nvPr/>
        </p:nvGrpSpPr>
        <p:grpSpPr>
          <a:xfrm>
            <a:off x="265215" y="233361"/>
            <a:ext cx="2106510" cy="2690813"/>
            <a:chOff x="1355827" y="285750"/>
            <a:chExt cx="1773062" cy="22408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F2034E-CFF7-49F8-9BA2-FB94575406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34" b="41642"/>
            <a:stretch/>
          </p:blipFill>
          <p:spPr>
            <a:xfrm>
              <a:off x="1355827" y="285750"/>
              <a:ext cx="1773062" cy="16668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15C7C7-95CD-400D-8235-7A5DD4127D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9412" b="-1"/>
            <a:stretch/>
          </p:blipFill>
          <p:spPr>
            <a:xfrm>
              <a:off x="1393929" y="1947862"/>
              <a:ext cx="1734960" cy="5787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71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15255B8-E5D0-4653-9340-0BFC46E8525E}"/>
              </a:ext>
            </a:extLst>
          </p:cNvPr>
          <p:cNvGrpSpPr/>
          <p:nvPr/>
        </p:nvGrpSpPr>
        <p:grpSpPr>
          <a:xfrm>
            <a:off x="1714389" y="-1844496"/>
            <a:ext cx="7141316" cy="10823685"/>
            <a:chOff x="1714389" y="-1844496"/>
            <a:chExt cx="7141316" cy="1082368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E23DF6-3F9F-42AA-9382-C189CC6B094E}"/>
                </a:ext>
              </a:extLst>
            </p:cNvPr>
            <p:cNvSpPr txBox="1"/>
            <p:nvPr/>
          </p:nvSpPr>
          <p:spPr>
            <a:xfrm>
              <a:off x="5363303" y="8609857"/>
              <a:ext cx="987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Scores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7ADA9AE-7B57-4C77-8C38-D5D72890C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0012" y="-1818317"/>
              <a:ext cx="2316871" cy="208623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4F6294-6F0F-4F3C-A8FF-6CE1939D51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5"/>
            <a:stretch/>
          </p:blipFill>
          <p:spPr>
            <a:xfrm>
              <a:off x="3026160" y="570942"/>
              <a:ext cx="2266950" cy="177072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0EB2F7-CE0E-4503-9C51-6C0800E18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3980" y="682167"/>
              <a:ext cx="2371725" cy="18002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5B43D7A-5046-4EE8-96AA-8B5EA462C50B}"/>
                    </a:ext>
                  </a:extLst>
                </p:cNvPr>
                <p:cNvSpPr txBox="1"/>
                <p:nvPr/>
              </p:nvSpPr>
              <p:spPr>
                <a:xfrm>
                  <a:off x="3725598" y="3545710"/>
                  <a:ext cx="1594667" cy="1503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41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51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61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42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52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62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5B43D7A-5046-4EE8-96AA-8B5EA462C5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5598" y="3545710"/>
                  <a:ext cx="1594667" cy="150355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A37C68B-F043-42B2-B98E-A2CDB7BB1882}"/>
                    </a:ext>
                  </a:extLst>
                </p:cNvPr>
                <p:cNvSpPr txBox="1"/>
                <p:nvPr/>
              </p:nvSpPr>
              <p:spPr>
                <a:xfrm>
                  <a:off x="5682323" y="3905253"/>
                  <a:ext cx="1654364" cy="5287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A37C68B-F043-42B2-B98E-A2CDB7BB1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2323" y="3905253"/>
                  <a:ext cx="1654364" cy="5287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629077E-5FD0-4B1F-8C39-40FB34BB4406}"/>
                    </a:ext>
                  </a:extLst>
                </p:cNvPr>
                <p:cNvSpPr txBox="1"/>
                <p:nvPr/>
              </p:nvSpPr>
              <p:spPr>
                <a:xfrm>
                  <a:off x="1714389" y="6632720"/>
                  <a:ext cx="7066309" cy="16660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SG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SG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31</m:t>
                                              </m:r>
                                            </m:sub>
                                          </m:s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SG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41</m:t>
                                              </m:r>
                                            </m:sub>
                                          </m:s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SG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51</m:t>
                                              </m:r>
                                            </m:sub>
                                          </m:s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51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52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SG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61</m:t>
                                              </m:r>
                                            </m:sub>
                                          </m:s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62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SG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SG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</m:sub>
                                          </m:s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SG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42</m:t>
                                              </m:r>
                                            </m:sub>
                                          </m:s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SG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52</m:t>
                                              </m:r>
                                            </m:sub>
                                          </m:s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51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52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SG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62</m:t>
                                              </m:r>
                                            </m:sub>
                                          </m:s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62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629077E-5FD0-4B1F-8C39-40FB34BB4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89" y="6632720"/>
                  <a:ext cx="7066309" cy="166603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CF4EEF7-BA63-4626-8F39-8753C666DBE8}"/>
                    </a:ext>
                  </a:extLst>
                </p:cNvPr>
                <p:cNvSpPr txBox="1"/>
                <p:nvPr/>
              </p:nvSpPr>
              <p:spPr>
                <a:xfrm>
                  <a:off x="3654699" y="1011862"/>
                  <a:ext cx="1463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CF4EEF7-BA63-4626-8F39-8753C666D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699" y="1011862"/>
                  <a:ext cx="146304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6667" r="-15416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066F263-3CF4-4E1A-BA8D-2EE46E95D3F4}"/>
                    </a:ext>
                  </a:extLst>
                </p:cNvPr>
                <p:cNvSpPr txBox="1"/>
                <p:nvPr/>
              </p:nvSpPr>
              <p:spPr>
                <a:xfrm>
                  <a:off x="4183576" y="1092376"/>
                  <a:ext cx="2546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066F263-3CF4-4E1A-BA8D-2EE46E95D3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576" y="1092376"/>
                  <a:ext cx="25461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238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D6F4617-21C2-4889-BFC6-991BE0519244}"/>
                    </a:ext>
                  </a:extLst>
                </p:cNvPr>
                <p:cNvSpPr txBox="1"/>
                <p:nvPr/>
              </p:nvSpPr>
              <p:spPr>
                <a:xfrm>
                  <a:off x="2764498" y="2413480"/>
                  <a:ext cx="1059289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D6F4617-21C2-4889-BFC6-991BE0519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4498" y="2413480"/>
                  <a:ext cx="1059289" cy="381515"/>
                </a:xfrm>
                <a:prstGeom prst="rect">
                  <a:avLst/>
                </a:prstGeom>
                <a:blipFill>
                  <a:blip r:embed="rId10"/>
                  <a:stretch>
                    <a:fillRect l="-1724" r="-5747" b="-967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E2A7445-5B3B-46E4-9ECC-83AF09F0885E}"/>
                    </a:ext>
                  </a:extLst>
                </p:cNvPr>
                <p:cNvSpPr txBox="1"/>
                <p:nvPr/>
              </p:nvSpPr>
              <p:spPr>
                <a:xfrm>
                  <a:off x="5947209" y="1784044"/>
                  <a:ext cx="1089209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E2A7445-5B3B-46E4-9ECC-83AF09F08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7209" y="1784044"/>
                  <a:ext cx="1089209" cy="381515"/>
                </a:xfrm>
                <a:prstGeom prst="rect">
                  <a:avLst/>
                </a:prstGeom>
                <a:blipFill>
                  <a:blip r:embed="rId11"/>
                  <a:stretch>
                    <a:fillRect l="-562" r="-1124" b="-967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2B5BF73-137F-486A-A2BE-73F8FF1CEDC8}"/>
                    </a:ext>
                  </a:extLst>
                </p:cNvPr>
                <p:cNvSpPr txBox="1"/>
                <p:nvPr/>
              </p:nvSpPr>
              <p:spPr>
                <a:xfrm>
                  <a:off x="6895097" y="3436876"/>
                  <a:ext cx="40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2B5BF73-137F-486A-A2BE-73F8FF1CE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097" y="3436876"/>
                  <a:ext cx="403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95A7DD0-B254-4B3E-9AA0-97CBD7140172}"/>
                    </a:ext>
                  </a:extLst>
                </p:cNvPr>
                <p:cNvSpPr txBox="1"/>
                <p:nvPr/>
              </p:nvSpPr>
              <p:spPr>
                <a:xfrm>
                  <a:off x="6223514" y="3417875"/>
                  <a:ext cx="40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95A7DD0-B254-4B3E-9AA0-97CBD71401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514" y="3417875"/>
                  <a:ext cx="403600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515" b="-166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F751955-B014-4DB5-9524-7A2BDF5E347E}"/>
                    </a:ext>
                  </a:extLst>
                </p:cNvPr>
                <p:cNvSpPr txBox="1"/>
                <p:nvPr/>
              </p:nvSpPr>
              <p:spPr>
                <a:xfrm>
                  <a:off x="4321131" y="3067544"/>
                  <a:ext cx="40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F751955-B014-4DB5-9524-7A2BDF5E34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131" y="3067544"/>
                  <a:ext cx="40360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050F7AE-849F-42EB-A9D8-E366A0065F85}"/>
                    </a:ext>
                  </a:extLst>
                </p:cNvPr>
                <p:cNvSpPr txBox="1"/>
                <p:nvPr/>
              </p:nvSpPr>
              <p:spPr>
                <a:xfrm>
                  <a:off x="4868722" y="3059694"/>
                  <a:ext cx="40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050F7AE-849F-42EB-A9D8-E366A0065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722" y="3059694"/>
                  <a:ext cx="40360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53CBE3-8C5B-4C76-9136-BA647F05533E}"/>
                    </a:ext>
                  </a:extLst>
                </p:cNvPr>
                <p:cNvSpPr txBox="1"/>
                <p:nvPr/>
              </p:nvSpPr>
              <p:spPr>
                <a:xfrm>
                  <a:off x="3975887" y="6128998"/>
                  <a:ext cx="12546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𝑃𝐶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53CBE3-8C5B-4C76-9136-BA647F0553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5887" y="6128998"/>
                  <a:ext cx="125460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22F9BE2-A7D4-4189-ACD3-EC4BE8D76A23}"/>
                    </a:ext>
                  </a:extLst>
                </p:cNvPr>
                <p:cNvSpPr txBox="1"/>
                <p:nvPr/>
              </p:nvSpPr>
              <p:spPr>
                <a:xfrm>
                  <a:off x="6347380" y="6147710"/>
                  <a:ext cx="12546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𝑃𝐶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22F9BE2-A7D4-4189-ACD3-EC4BE8D76A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380" y="6147710"/>
                  <a:ext cx="1254606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496FFB0-5B33-4CB0-99D4-8FEE8217425D}"/>
                </a:ext>
              </a:extLst>
            </p:cNvPr>
            <p:cNvCxnSpPr/>
            <p:nvPr/>
          </p:nvCxnSpPr>
          <p:spPr>
            <a:xfrm flipH="1">
              <a:off x="6483980" y="1688665"/>
              <a:ext cx="117541" cy="1907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0250D2-3B82-4BA9-B9E8-959AC89A6B7F}"/>
                </a:ext>
              </a:extLst>
            </p:cNvPr>
            <p:cNvCxnSpPr/>
            <p:nvPr/>
          </p:nvCxnSpPr>
          <p:spPr>
            <a:xfrm flipH="1">
              <a:off x="3309718" y="2301211"/>
              <a:ext cx="117541" cy="1907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7FC762-9FAE-412A-A164-416D6536E3ED}"/>
                </a:ext>
              </a:extLst>
            </p:cNvPr>
            <p:cNvSpPr txBox="1"/>
            <p:nvPr/>
          </p:nvSpPr>
          <p:spPr>
            <a:xfrm>
              <a:off x="4476104" y="5363737"/>
              <a:ext cx="785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Data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AC9F5F-0843-476C-80E2-75C3242DDC0F}"/>
                </a:ext>
              </a:extLst>
            </p:cNvPr>
            <p:cNvSpPr txBox="1"/>
            <p:nvPr/>
          </p:nvSpPr>
          <p:spPr>
            <a:xfrm>
              <a:off x="6223514" y="5363737"/>
              <a:ext cx="987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Loading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A40C923-9B3C-414B-A7AD-4B9BE695C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483980" y="-1844496"/>
              <a:ext cx="2316871" cy="2107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417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ADA9AE-7B57-4C77-8C38-D5D72890C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75" y="552101"/>
            <a:ext cx="2105025" cy="189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4F6294-6F0F-4F3C-A8FF-6CE1939D5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0" y="604488"/>
            <a:ext cx="2266950" cy="179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0EB2F7-CE0E-4503-9C51-6C0800E18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650" y="647351"/>
            <a:ext cx="2371725" cy="1800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52A422-CF55-4A33-8B7D-66B464305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697" y="2960425"/>
            <a:ext cx="3871913" cy="468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43D7A-5046-4EE8-96AA-8B5EA462C50B}"/>
                  </a:ext>
                </a:extLst>
              </p:cNvPr>
              <p:cNvSpPr txBox="1"/>
              <p:nvPr/>
            </p:nvSpPr>
            <p:spPr>
              <a:xfrm>
                <a:off x="1735873" y="4056019"/>
                <a:ext cx="1555426" cy="1504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43D7A-5046-4EE8-96AA-8B5EA462C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73" y="4056019"/>
                <a:ext cx="1555426" cy="1504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37C68B-F043-42B2-B98E-A2CDB7BB1882}"/>
                  </a:ext>
                </a:extLst>
              </p:cNvPr>
              <p:cNvSpPr txBox="1"/>
              <p:nvPr/>
            </p:nvSpPr>
            <p:spPr>
              <a:xfrm>
                <a:off x="3516941" y="4575648"/>
                <a:ext cx="1988045" cy="465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.59</m:t>
                                </m:r>
                              </m:e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−0.81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0.81</m:t>
                                </m:r>
                              </m:e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0.59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37C68B-F043-42B2-B98E-A2CDB7BB1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1" y="4575648"/>
                <a:ext cx="1988045" cy="4657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DBF4A3-B0BE-470D-A9B7-9F08F591E458}"/>
                  </a:ext>
                </a:extLst>
              </p:cNvPr>
              <p:cNvSpPr txBox="1"/>
              <p:nvPr/>
            </p:nvSpPr>
            <p:spPr>
              <a:xfrm>
                <a:off x="3829050" y="2775760"/>
                <a:ext cx="21800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=(0.59, 0.81)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DBF4A3-B0BE-470D-A9B7-9F08F591E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2775760"/>
                <a:ext cx="2180020" cy="276999"/>
              </a:xfrm>
              <a:prstGeom prst="rect">
                <a:avLst/>
              </a:prstGeom>
              <a:blipFill>
                <a:blip r:embed="rId8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93307C-0202-47A2-B840-C042804F9DD5}"/>
                  </a:ext>
                </a:extLst>
              </p:cNvPr>
              <p:cNvSpPr txBox="1"/>
              <p:nvPr/>
            </p:nvSpPr>
            <p:spPr>
              <a:xfrm>
                <a:off x="3915980" y="3152001"/>
                <a:ext cx="21800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=(−0.81, 0.59)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93307C-0202-47A2-B840-C042804F9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980" y="3152001"/>
                <a:ext cx="2180020" cy="276999"/>
              </a:xfrm>
              <a:prstGeom prst="rect">
                <a:avLst/>
              </a:prstGeom>
              <a:blipFill>
                <a:blip r:embed="rId9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29077E-5FD0-4B1F-8C39-40FB34BB4406}"/>
                  </a:ext>
                </a:extLst>
              </p:cNvPr>
              <p:cNvSpPr txBox="1"/>
              <p:nvPr/>
            </p:nvSpPr>
            <p:spPr>
              <a:xfrm>
                <a:off x="6850566" y="4050313"/>
                <a:ext cx="2489977" cy="1510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e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−2.2</m:t>
                                    </m:r>
                                  </m:e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−0.6</m:t>
                                    </m:r>
                                  </m:e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0.6</m:t>
                                    </m:r>
                                  </m:e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2.2</m:t>
                                    </m:r>
                                  </m:e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5.0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−0.4</m:t>
                                    </m:r>
                                  </m:e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0.8</m:t>
                                    </m:r>
                                  </m:e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−0.8</m:t>
                                    </m:r>
                                  </m:e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0.4</m:t>
                                    </m:r>
                                  </m:e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−0.1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29077E-5FD0-4B1F-8C39-40FB34BB4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566" y="4050313"/>
                <a:ext cx="2489977" cy="15106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58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2878B3C-9BE1-4E83-AFB6-C1DCDBBD465E}"/>
              </a:ext>
            </a:extLst>
          </p:cNvPr>
          <p:cNvGrpSpPr/>
          <p:nvPr/>
        </p:nvGrpSpPr>
        <p:grpSpPr>
          <a:xfrm>
            <a:off x="1354914" y="963230"/>
            <a:ext cx="7919097" cy="2422768"/>
            <a:chOff x="1354914" y="963230"/>
            <a:chExt cx="7919097" cy="24227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0306DA5-0B2A-461F-AD88-B0F54AEF8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7140" y="975993"/>
              <a:ext cx="2316871" cy="21071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C1A0048-5D6A-4A1D-9A6E-B96EFCD8E245}"/>
                    </a:ext>
                  </a:extLst>
                </p:cNvPr>
                <p:cNvSpPr txBox="1"/>
                <p:nvPr/>
              </p:nvSpPr>
              <p:spPr>
                <a:xfrm>
                  <a:off x="3859427" y="1839805"/>
                  <a:ext cx="1988045" cy="465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.59</m:t>
                                  </m:r>
                                </m:e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−0.81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0.81</m:t>
                                  </m:r>
                                </m:e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0.59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C1A0048-5D6A-4A1D-9A6E-B96EFCD8E2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9427" y="1839805"/>
                  <a:ext cx="1988045" cy="46570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F2C6F82-A14D-4682-99D0-E51242C70E67}"/>
                    </a:ext>
                  </a:extLst>
                </p:cNvPr>
                <p:cNvSpPr txBox="1"/>
                <p:nvPr/>
              </p:nvSpPr>
              <p:spPr>
                <a:xfrm>
                  <a:off x="5195949" y="1378532"/>
                  <a:ext cx="40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F2C6F82-A14D-4682-99D0-E51242C70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949" y="1378532"/>
                  <a:ext cx="4036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24D6868-C158-46C7-A0F5-1D1F7E26208B}"/>
                    </a:ext>
                  </a:extLst>
                </p:cNvPr>
                <p:cNvSpPr txBox="1"/>
                <p:nvPr/>
              </p:nvSpPr>
              <p:spPr>
                <a:xfrm>
                  <a:off x="4524366" y="1384793"/>
                  <a:ext cx="40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24D6868-C158-46C7-A0F5-1D1F7E2620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366" y="1384793"/>
                  <a:ext cx="4036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924ADE9-AB51-4BBC-83CE-B7A58A6C6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4914" y="986040"/>
              <a:ext cx="2149600" cy="193561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3CA1FE-0E4A-4E32-A165-B16174692340}"/>
                </a:ext>
              </a:extLst>
            </p:cNvPr>
            <p:cNvSpPr txBox="1"/>
            <p:nvPr/>
          </p:nvSpPr>
          <p:spPr>
            <a:xfrm>
              <a:off x="4612514" y="963230"/>
              <a:ext cx="987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Loading</a:t>
              </a:r>
            </a:p>
          </p:txBody>
        </p:sp>
        <p:sp>
          <p:nvSpPr>
            <p:cNvPr id="19" name="Arrow: Bent-Up 18">
              <a:extLst>
                <a:ext uri="{FF2B5EF4-FFF2-40B4-BE49-F238E27FC236}">
                  <a16:creationId xmlns:a16="http://schemas.microsoft.com/office/drawing/2014/main" id="{17D32C77-10A1-4BCB-868C-00140B0B6979}"/>
                </a:ext>
              </a:extLst>
            </p:cNvPr>
            <p:cNvSpPr/>
            <p:nvPr/>
          </p:nvSpPr>
          <p:spPr>
            <a:xfrm rot="5400000">
              <a:off x="5555240" y="1896150"/>
              <a:ext cx="623551" cy="1714542"/>
            </a:xfrm>
            <a:prstGeom prst="bentUpArrow">
              <a:avLst>
                <a:gd name="adj1" fmla="val 11671"/>
                <a:gd name="adj2" fmla="val 20493"/>
                <a:gd name="adj3" fmla="val 35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C44B7BD-E169-4A48-9E2F-C805CB0C8A80}"/>
                </a:ext>
              </a:extLst>
            </p:cNvPr>
            <p:cNvSpPr/>
            <p:nvPr/>
          </p:nvSpPr>
          <p:spPr>
            <a:xfrm>
              <a:off x="6957140" y="2791838"/>
              <a:ext cx="2316871" cy="2733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0A673A-0B0E-44E4-950A-AF58202B0E5B}"/>
                </a:ext>
              </a:extLst>
            </p:cNvPr>
            <p:cNvSpPr txBox="1"/>
            <p:nvPr/>
          </p:nvSpPr>
          <p:spPr>
            <a:xfrm>
              <a:off x="5108376" y="3016666"/>
              <a:ext cx="1341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To maximise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204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F8B338-53E0-46D0-826F-5B1FE6402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94" y="820366"/>
            <a:ext cx="3724275" cy="350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7B0987-B845-4284-8F8E-D61B5CD76328}"/>
                  </a:ext>
                </a:extLst>
              </p:cNvPr>
              <p:cNvSpPr txBox="1"/>
              <p:nvPr/>
            </p:nvSpPr>
            <p:spPr>
              <a:xfrm>
                <a:off x="953311" y="3754875"/>
                <a:ext cx="447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7B0987-B845-4284-8F8E-D61B5CD76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11" y="3754875"/>
                <a:ext cx="4474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E9A8AE-5B9B-4631-A293-8891E53515C4}"/>
                  </a:ext>
                </a:extLst>
              </p:cNvPr>
              <p:cNvSpPr txBox="1"/>
              <p:nvPr/>
            </p:nvSpPr>
            <p:spPr>
              <a:xfrm>
                <a:off x="3819728" y="3234606"/>
                <a:ext cx="447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E9A8AE-5B9B-4631-A293-8891E5351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728" y="3234606"/>
                <a:ext cx="4474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57F0BC8-C261-4CEF-8C63-9168FC6B0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913" y="1014109"/>
            <a:ext cx="3486150" cy="3429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E4D4B9-F270-41CA-882F-0DDE12D2285E}"/>
                  </a:ext>
                </a:extLst>
              </p:cNvPr>
              <p:cNvSpPr txBox="1"/>
              <p:nvPr/>
            </p:nvSpPr>
            <p:spPr>
              <a:xfrm>
                <a:off x="859276" y="4443109"/>
                <a:ext cx="9792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SG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E4D4B9-F270-41CA-882F-0DDE12D22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76" y="4443109"/>
                <a:ext cx="9792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7BB2B6-E048-4525-B663-AE4DCF8E4762}"/>
                  </a:ext>
                </a:extLst>
              </p:cNvPr>
              <p:cNvSpPr txBox="1"/>
              <p:nvPr/>
            </p:nvSpPr>
            <p:spPr>
              <a:xfrm>
                <a:off x="859275" y="4745318"/>
                <a:ext cx="9792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SG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7BB2B6-E048-4525-B663-AE4DCF8E4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75" y="4745318"/>
                <a:ext cx="97925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01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4ABD8ACB-9288-450B-A519-3E1C44934EE7}"/>
              </a:ext>
            </a:extLst>
          </p:cNvPr>
          <p:cNvGrpSpPr/>
          <p:nvPr/>
        </p:nvGrpSpPr>
        <p:grpSpPr>
          <a:xfrm>
            <a:off x="1456406" y="465926"/>
            <a:ext cx="6086475" cy="5213615"/>
            <a:chOff x="1456406" y="465926"/>
            <a:chExt cx="6086475" cy="5213615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6C44DE1-5BDD-402B-BFEF-E15E5CC6E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6406" y="1374241"/>
              <a:ext cx="6086475" cy="4305300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2EC2998-B182-434B-9B4C-E8DBE8F1951C}"/>
                </a:ext>
              </a:extLst>
            </p:cNvPr>
            <p:cNvGrpSpPr/>
            <p:nvPr/>
          </p:nvGrpSpPr>
          <p:grpSpPr>
            <a:xfrm rot="17584996">
              <a:off x="3066189" y="492221"/>
              <a:ext cx="859348" cy="1046994"/>
              <a:chOff x="3241291" y="365764"/>
              <a:chExt cx="859348" cy="104699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20F81B7-28BC-4F47-8B46-C4808C0A7FC3}"/>
                  </a:ext>
                </a:extLst>
              </p:cNvPr>
              <p:cNvSpPr/>
              <p:nvPr/>
            </p:nvSpPr>
            <p:spPr>
              <a:xfrm rot="5522848">
                <a:off x="3243220" y="952364"/>
                <a:ext cx="534325" cy="244241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70B256E-4132-49A0-BBAD-F140B754FBCA}"/>
                  </a:ext>
                </a:extLst>
              </p:cNvPr>
              <p:cNvCxnSpPr>
                <a:cxnSpLocks/>
              </p:cNvCxnSpPr>
              <p:nvPr/>
            </p:nvCxnSpPr>
            <p:spPr>
              <a:xfrm rot="3697073" flipV="1">
                <a:off x="3352011" y="638571"/>
                <a:ext cx="700392" cy="527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04C99AB-A681-4A78-BABE-AB3F5FE3E1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03774" y="1085002"/>
                <a:ext cx="796865" cy="3277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34939DE-2048-495D-B412-BF10A118F427}"/>
                  </a:ext>
                </a:extLst>
              </p:cNvPr>
              <p:cNvSpPr/>
              <p:nvPr/>
            </p:nvSpPr>
            <p:spPr>
              <a:xfrm rot="5522848">
                <a:off x="3285857" y="1009291"/>
                <a:ext cx="295781" cy="869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D13487F1-C8DF-458C-A3AC-224CB1A54C4B}"/>
                  </a:ext>
                </a:extLst>
              </p:cNvPr>
              <p:cNvSpPr/>
              <p:nvPr/>
            </p:nvSpPr>
            <p:spPr>
              <a:xfrm rot="5400000" flipV="1">
                <a:off x="3215170" y="391885"/>
                <a:ext cx="391214" cy="338972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BF4E6E16-C406-47B9-B03C-A04A0D4C341E}"/>
                  </a:ext>
                </a:extLst>
              </p:cNvPr>
              <p:cNvSpPr/>
              <p:nvPr/>
            </p:nvSpPr>
            <p:spPr>
              <a:xfrm rot="5400000" flipV="1">
                <a:off x="3270291" y="417825"/>
                <a:ext cx="391214" cy="338972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37DF128F-070B-4B5A-B1F0-78D05846E675}"/>
                  </a:ext>
                </a:extLst>
              </p:cNvPr>
              <p:cNvSpPr/>
              <p:nvPr/>
            </p:nvSpPr>
            <p:spPr>
              <a:xfrm rot="5400000" flipV="1">
                <a:off x="3325415" y="443767"/>
                <a:ext cx="391214" cy="338972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B3C763D-EA27-42D1-970B-B2EE0ECAB9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2264" y="1399626"/>
              <a:ext cx="1143110" cy="39136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A2845EF-D0E9-4734-8DE5-BCC3CF00085F}"/>
                </a:ext>
              </a:extLst>
            </p:cNvPr>
            <p:cNvCxnSpPr>
              <a:cxnSpLocks/>
            </p:cNvCxnSpPr>
            <p:nvPr/>
          </p:nvCxnSpPr>
          <p:spPr>
            <a:xfrm>
              <a:off x="3727984" y="1602597"/>
              <a:ext cx="199016" cy="103778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E3E50BA-3C83-4214-9BCC-67BFCE130843}"/>
                </a:ext>
              </a:extLst>
            </p:cNvPr>
            <p:cNvGrpSpPr/>
            <p:nvPr/>
          </p:nvGrpSpPr>
          <p:grpSpPr>
            <a:xfrm rot="16200000">
              <a:off x="5553132" y="372103"/>
              <a:ext cx="859348" cy="1046994"/>
              <a:chOff x="3241291" y="365764"/>
              <a:chExt cx="859348" cy="1046994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860B33C-A946-4BC8-B43A-A9B330AB88D5}"/>
                  </a:ext>
                </a:extLst>
              </p:cNvPr>
              <p:cNvSpPr/>
              <p:nvPr/>
            </p:nvSpPr>
            <p:spPr>
              <a:xfrm rot="5522848">
                <a:off x="3243220" y="952364"/>
                <a:ext cx="534325" cy="244241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72508BA-A6AE-4EB5-9545-130839A5F9ED}"/>
                  </a:ext>
                </a:extLst>
              </p:cNvPr>
              <p:cNvCxnSpPr>
                <a:cxnSpLocks/>
              </p:cNvCxnSpPr>
              <p:nvPr/>
            </p:nvCxnSpPr>
            <p:spPr>
              <a:xfrm rot="3697073" flipV="1">
                <a:off x="3352011" y="638571"/>
                <a:ext cx="700392" cy="527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ACED202-1D0D-48D7-B738-69781B20BF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03774" y="1085002"/>
                <a:ext cx="796865" cy="3277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88BCA57-5759-4AE5-B74C-9B088F9211D7}"/>
                  </a:ext>
                </a:extLst>
              </p:cNvPr>
              <p:cNvSpPr/>
              <p:nvPr/>
            </p:nvSpPr>
            <p:spPr>
              <a:xfrm rot="5522848">
                <a:off x="3285857" y="1009291"/>
                <a:ext cx="295781" cy="869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9E71B0B9-C1CC-46EB-AE81-D7B231043E5F}"/>
                  </a:ext>
                </a:extLst>
              </p:cNvPr>
              <p:cNvSpPr/>
              <p:nvPr/>
            </p:nvSpPr>
            <p:spPr>
              <a:xfrm rot="5400000" flipV="1">
                <a:off x="3215170" y="391885"/>
                <a:ext cx="391214" cy="338972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A5333EF6-D273-4F56-A176-9F641E278E22}"/>
                  </a:ext>
                </a:extLst>
              </p:cNvPr>
              <p:cNvSpPr/>
              <p:nvPr/>
            </p:nvSpPr>
            <p:spPr>
              <a:xfrm rot="5400000" flipV="1">
                <a:off x="3270291" y="417825"/>
                <a:ext cx="391214" cy="338972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6D0F5EBC-5758-4594-A8C1-6EE4742AA54B}"/>
                  </a:ext>
                </a:extLst>
              </p:cNvPr>
              <p:cNvSpPr/>
              <p:nvPr/>
            </p:nvSpPr>
            <p:spPr>
              <a:xfrm rot="5400000" flipV="1">
                <a:off x="3325415" y="443767"/>
                <a:ext cx="391214" cy="338972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C8D4E0-864F-4822-AC92-639257E1F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4394" y="1347773"/>
              <a:ext cx="710561" cy="71211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685B1C8-17A1-439C-87CA-69AA9ACD3976}"/>
                </a:ext>
              </a:extLst>
            </p:cNvPr>
            <p:cNvCxnSpPr>
              <a:cxnSpLocks/>
            </p:cNvCxnSpPr>
            <p:nvPr/>
          </p:nvCxnSpPr>
          <p:spPr>
            <a:xfrm>
              <a:off x="6536987" y="1338045"/>
              <a:ext cx="700878" cy="71211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192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29A8EC1-7D23-4937-9D52-4FD1DA23C7EE}"/>
              </a:ext>
            </a:extLst>
          </p:cNvPr>
          <p:cNvGrpSpPr/>
          <p:nvPr/>
        </p:nvGrpSpPr>
        <p:grpSpPr>
          <a:xfrm>
            <a:off x="875394" y="500953"/>
            <a:ext cx="11034599" cy="5621014"/>
            <a:chOff x="875394" y="500953"/>
            <a:chExt cx="11034599" cy="56210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726188F-6856-4CF6-820B-D154E5AA24BB}"/>
                    </a:ext>
                  </a:extLst>
                </p:cNvPr>
                <p:cNvSpPr txBox="1"/>
                <p:nvPr/>
              </p:nvSpPr>
              <p:spPr>
                <a:xfrm>
                  <a:off x="4843684" y="500953"/>
                  <a:ext cx="7066309" cy="16660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SG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SG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31</m:t>
                                              </m:r>
                                            </m:sub>
                                          </m:s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SG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41</m:t>
                                              </m:r>
                                            </m:sub>
                                          </m:s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SG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51</m:t>
                                              </m:r>
                                            </m:sub>
                                          </m:s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51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52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SG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61</m:t>
                                              </m:r>
                                            </m:sub>
                                          </m:s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62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SG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SG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</m:sub>
                                          </m:s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SG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42</m:t>
                                              </m:r>
                                            </m:sub>
                                          </m:s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SG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52</m:t>
                                              </m:r>
                                            </m:sub>
                                          </m:s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51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52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SG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62</m:t>
                                              </m:r>
                                            </m:sub>
                                          </m:s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62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726188F-6856-4CF6-820B-D154E5AA24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3684" y="500953"/>
                  <a:ext cx="7066309" cy="166603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35E5C88-19FF-43EF-AA96-C68273495261}"/>
                    </a:ext>
                  </a:extLst>
                </p:cNvPr>
                <p:cNvSpPr txBox="1"/>
                <p:nvPr/>
              </p:nvSpPr>
              <p:spPr>
                <a:xfrm>
                  <a:off x="875394" y="500953"/>
                  <a:ext cx="1594667" cy="1503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41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51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61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42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52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62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35E5C88-19FF-43EF-AA96-C68273495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394" y="500953"/>
                  <a:ext cx="1594667" cy="15035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C7126E0-46CE-437F-90AF-3D66844E7CDC}"/>
                    </a:ext>
                  </a:extLst>
                </p:cNvPr>
                <p:cNvSpPr txBox="1"/>
                <p:nvPr/>
              </p:nvSpPr>
              <p:spPr>
                <a:xfrm>
                  <a:off x="2948851" y="988329"/>
                  <a:ext cx="1654364" cy="5287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C7126E0-46CE-437F-90AF-3D66844E7C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8851" y="988329"/>
                  <a:ext cx="1654364" cy="5287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8C0206-4D90-4EA4-8785-CE405F97D697}"/>
                    </a:ext>
                  </a:extLst>
                </p:cNvPr>
                <p:cNvSpPr txBox="1"/>
                <p:nvPr/>
              </p:nvSpPr>
              <p:spPr>
                <a:xfrm>
                  <a:off x="4267506" y="4186469"/>
                  <a:ext cx="6638869" cy="16710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12 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41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41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42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51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51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52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61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61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62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22 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32 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42 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41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42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52 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51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52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62 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61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62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8C0206-4D90-4EA4-8785-CE405F97D6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506" y="4186469"/>
                  <a:ext cx="6638869" cy="16710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F11BA05-6F8C-406D-8DEC-C392F9225A0C}"/>
                    </a:ext>
                  </a:extLst>
                </p:cNvPr>
                <p:cNvSpPr txBox="1"/>
                <p:nvPr/>
              </p:nvSpPr>
              <p:spPr>
                <a:xfrm>
                  <a:off x="882441" y="3772082"/>
                  <a:ext cx="2784890" cy="1499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41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51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61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42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52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62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F11BA05-6F8C-406D-8DEC-C392F9225A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441" y="3772082"/>
                  <a:ext cx="2784890" cy="149970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B0D8070-7E04-4871-B563-0D3292D80844}"/>
                    </a:ext>
                  </a:extLst>
                </p:cNvPr>
                <p:cNvSpPr txBox="1"/>
                <p:nvPr/>
              </p:nvSpPr>
              <p:spPr>
                <a:xfrm>
                  <a:off x="1219353" y="5593168"/>
                  <a:ext cx="2447978" cy="5287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B0D8070-7E04-4871-B563-0D3292D80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353" y="5593168"/>
                  <a:ext cx="2447978" cy="5287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AAC6F5CF-A54E-43B1-A0B0-E0F47EBB8656}"/>
                </a:ext>
              </a:extLst>
            </p:cNvPr>
            <p:cNvSpPr/>
            <p:nvPr/>
          </p:nvSpPr>
          <p:spPr>
            <a:xfrm>
              <a:off x="5306438" y="2518123"/>
              <a:ext cx="301557" cy="9607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58609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B37939B-2333-45E9-9B1E-E8DBE7D23B7D}"/>
              </a:ext>
            </a:extLst>
          </p:cNvPr>
          <p:cNvGrpSpPr/>
          <p:nvPr/>
        </p:nvGrpSpPr>
        <p:grpSpPr>
          <a:xfrm>
            <a:off x="1624520" y="1031133"/>
            <a:ext cx="6488348" cy="3122580"/>
            <a:chOff x="1624520" y="1031133"/>
            <a:chExt cx="6488348" cy="31225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072154D-B538-4BBA-BB36-A7167A309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51" t="4348" r="6816" b="6568"/>
            <a:stretch/>
          </p:blipFill>
          <p:spPr>
            <a:xfrm>
              <a:off x="1624520" y="1031133"/>
              <a:ext cx="3200400" cy="312258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E6704D-1789-41C4-AD0F-479B1257C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365"/>
            <a:stretch/>
          </p:blipFill>
          <p:spPr>
            <a:xfrm>
              <a:off x="5574049" y="1278175"/>
              <a:ext cx="2538819" cy="81915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8AC8BF9-A309-4862-A679-ACFB0BA5F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9377" y="1887166"/>
              <a:ext cx="1945432" cy="81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72C9DB-0F82-4941-B6BF-544E3C9A60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9377" y="2097325"/>
              <a:ext cx="2443875" cy="107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180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E3A7983-A828-429A-8CF0-76BC308D1F86}"/>
              </a:ext>
            </a:extLst>
          </p:cNvPr>
          <p:cNvGrpSpPr/>
          <p:nvPr/>
        </p:nvGrpSpPr>
        <p:grpSpPr>
          <a:xfrm>
            <a:off x="868092" y="602108"/>
            <a:ext cx="9169305" cy="4399986"/>
            <a:chOff x="868092" y="602108"/>
            <a:chExt cx="9169305" cy="43999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154A202-081C-4991-9AB8-E86A24197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0097" y="602108"/>
              <a:ext cx="2105025" cy="18954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887C30-15BD-494A-8B72-0C6FF0C4F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480" y="602108"/>
              <a:ext cx="2266950" cy="1790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4530FF-4576-4EFF-9D0D-88D92FFF0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8092" y="3201869"/>
              <a:ext cx="2371725" cy="18002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2DD8CDE-52FA-4F7D-AF16-CF9C8D2A3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1042" y="3106619"/>
              <a:ext cx="2084080" cy="18954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E605DD5-ED07-4DBB-99EA-752F06763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42368" y="1164083"/>
              <a:ext cx="2247900" cy="6667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D6F1E81-DEFB-440D-87C1-245804A28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84672" y="3429000"/>
              <a:ext cx="2752725" cy="809625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D5E87D4-11EE-4226-AF89-C168753D6C98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6096000" y="1497458"/>
              <a:ext cx="1346368" cy="807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E1A3DE-803E-4035-86F9-292FE52EC335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6096000" y="3833813"/>
              <a:ext cx="1188672" cy="961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505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183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33</cp:revision>
  <dcterms:created xsi:type="dcterms:W3CDTF">2022-06-14T02:48:25Z</dcterms:created>
  <dcterms:modified xsi:type="dcterms:W3CDTF">2022-07-12T02:33:44Z</dcterms:modified>
</cp:coreProperties>
</file>