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7E185-BB85-865D-5358-FFB7C5F84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DB9883-E620-B0E2-69C5-CCD9602FF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06536-A486-0439-69B6-860458A16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7/11/2024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63BD6-C312-E6DC-D552-8A1B88A1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B8CEE-7E24-3E49-5283-49FE77A91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0259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7593-AB72-A990-8DB3-D9FE5DDD3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22D54-F805-1DAD-8F51-7597714B3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88751-1C0F-B8C7-7649-D9FCDA2C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7/11/2024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B6C47-6061-D4A9-4FFE-651AF530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F0967-C159-7A03-DDB8-E41CDC411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2847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4591AB-D655-025F-167F-725E87728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A7F74-1A4D-BB88-9AC9-589AC8379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D3E07-4BC6-9602-2485-D8DE2BB24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7/11/2024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B7311-2483-CE5A-5E53-E0D714623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DF087-8814-5D5A-B63C-930864BD8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2565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D03C-CE89-5AFB-320F-4070CF97F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90B20-16E2-78A9-E6E9-65EEAD8A0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F75C7-557E-C6FA-6D7D-2784F6613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7/11/2024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76896-91E6-3148-EA3B-B63752BCF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77B82-1A0B-0B49-7373-F5DCFEF5A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1628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672CF-F48D-8032-21A2-E2C00F515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2F891-CDAF-C261-8A25-873672747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B6116-930E-775C-3706-65F6DF22E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7/11/2024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1D3F4-644C-B7C8-8F01-8238E397A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40DF0-6BA3-000A-95FF-AE4C24471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2216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1049F-7C87-89C2-B80C-4DD5B86D3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A73EF-B854-BEE1-0A0D-348339CDAD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09C46-4B69-4273-E0D9-E01C21DDD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F1907-89F7-C437-5C15-2846B0C26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7/11/2024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00FD6-6B13-16BF-22FD-5155B8620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CF308-F72A-BD94-9FF2-2335626D4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066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3782D-408E-F4B0-DA03-D79D60539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59876-DB4E-BD11-6CA8-A2D3E4390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B7213-6028-42BF-982D-66BDB8AC4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D66A47-4FB5-38FE-5D8E-E658D82CEF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36944E-A1D2-07F5-B71A-E808D5611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930A2A-5CE9-0DAB-AB78-05EF37A01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7/11/2024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7CAFEE-C546-DA43-152B-FB792AC51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9E8579-7121-FCD7-B5EE-E3EA8173F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3573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1EA60-1DA6-E995-FAC8-F180DCD2F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A86F63-1970-85F9-6EAC-D499D675B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7/11/2024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8676E3-0160-8A60-3020-3CA1A35F7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1B468-EAAC-5BDF-CC16-BFEFC73B0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3575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47D9C4-7592-0002-C3BB-ED6C3E1B6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7/11/2024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51CA48-3955-100D-78A5-E86F30D54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592C5-7F79-E085-718A-1F68C6EDC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210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1D61-FB4D-7A9D-3153-DDAD6BCF2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7DEA6-366E-0D98-4A38-1F0F6314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E21CA-FC41-6D11-A2B3-A36E125EB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4C7E3-5C2F-DDCF-289A-96B954647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7/11/2024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70A1D-1448-0764-2E47-F9E1CF0E3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F9CB3-471A-F042-A380-728BD92EE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8502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98F0A-7860-DE07-EBC8-0A37F132C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C6FB3B-8705-76B6-E6FE-6E37D15BA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8E6014-480F-F7E1-BAEA-17C265718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5CD3E-486F-C147-738B-D7A5B0C6D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7/11/2024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1879A-B7BC-BC5F-3F0F-3A880147F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70A21-D5E8-6358-D4F8-BCBCBF540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4520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BBE006-603A-5FE1-3489-2037CCE88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B626B-1D8A-5B2A-CEB9-461A4C27E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88CAC-EAE8-1140-2DDB-8DAF679E1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33896-74DC-4DC9-8FFE-C8D9D6A25E64}" type="datetimeFigureOut">
              <a:rPr lang="en-SG" smtClean="0"/>
              <a:t>7/11/2024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1A21B-9C34-EDAF-4663-31E05BD36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F4B64-4A6F-6E20-604D-3C4B756A87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398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1EC2638F-CDFC-3007-3AE0-B567C673067A}"/>
              </a:ext>
            </a:extLst>
          </p:cNvPr>
          <p:cNvGrpSpPr/>
          <p:nvPr/>
        </p:nvGrpSpPr>
        <p:grpSpPr>
          <a:xfrm>
            <a:off x="962257" y="801826"/>
            <a:ext cx="10092710" cy="5067714"/>
            <a:chOff x="962257" y="801826"/>
            <a:chExt cx="10092710" cy="506771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23F0BE3-AFC3-BBB3-D619-184A6CFA8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2506" y="801826"/>
              <a:ext cx="3490262" cy="1257409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8F68103-877A-7161-1443-1A58F16B2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569484">
              <a:off x="962257" y="1198481"/>
              <a:ext cx="5335633" cy="2870104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517726E-A7B1-6F53-B487-06F930D2F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12310" y="931637"/>
              <a:ext cx="3490262" cy="1234547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A4A090B-1282-2571-9C21-AB5D2B094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23776" y="4565001"/>
              <a:ext cx="3482642" cy="123454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433581C-2F5F-9102-7F5B-181A9F58F4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63989" y="4542139"/>
              <a:ext cx="3505504" cy="1257409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0AD3027-DAA6-65E6-0D87-EEEFB7D99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41359">
              <a:off x="6213318" y="2975290"/>
              <a:ext cx="4721509" cy="2589215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57E5FC8-C720-2FAA-80C8-DC7D117D8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785448">
              <a:off x="2230794" y="3100333"/>
              <a:ext cx="5674083" cy="2769207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85A11E8-171D-3E66-5F23-587F00A72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162119" y="801826"/>
              <a:ext cx="6071051" cy="2911119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7766C8E-21A0-D1EF-1920-7C0873D72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rot="1890379">
              <a:off x="6388843" y="1505954"/>
              <a:ext cx="4666124" cy="26818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0008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4E93D64A-B4A9-08B6-00A9-E5910046EE02}"/>
              </a:ext>
            </a:extLst>
          </p:cNvPr>
          <p:cNvGrpSpPr/>
          <p:nvPr/>
        </p:nvGrpSpPr>
        <p:grpSpPr>
          <a:xfrm>
            <a:off x="1306843" y="1220017"/>
            <a:ext cx="9578314" cy="3954732"/>
            <a:chOff x="1306843" y="1220017"/>
            <a:chExt cx="9578314" cy="395473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6E84279-633D-87AB-5E5D-EB03E78C4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74846" y="1220018"/>
              <a:ext cx="2410311" cy="88509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9EE3260-A4F9-B402-D687-D68AC4884C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1220017"/>
              <a:ext cx="2378846" cy="887774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971B0C4-4E38-7A2E-4B63-BC4087CE9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85689" y="1220017"/>
              <a:ext cx="2422897" cy="88777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375704F-0C67-529C-F3FE-BA18B545B5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06843" y="1227065"/>
              <a:ext cx="2378846" cy="883914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D7598C8-35B8-F4D0-7DD1-EF18C4519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06843" y="2105113"/>
              <a:ext cx="9562902" cy="30696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0976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DD1BEF5-F147-6D3A-5667-D2EEBE29F775}"/>
              </a:ext>
            </a:extLst>
          </p:cNvPr>
          <p:cNvGrpSpPr/>
          <p:nvPr/>
        </p:nvGrpSpPr>
        <p:grpSpPr>
          <a:xfrm>
            <a:off x="3670992" y="1509686"/>
            <a:ext cx="3985862" cy="1717194"/>
            <a:chOff x="3670992" y="1509686"/>
            <a:chExt cx="3985862" cy="171719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9FD7F64-9087-D805-FD83-FA7816399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70992" y="1509686"/>
              <a:ext cx="3985862" cy="49609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E82F333-10F8-DF76-11A7-A603EB2F0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54012" y="2253827"/>
              <a:ext cx="3019821" cy="973053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102552-EAB3-B6FA-86A0-923F22397ADE}"/>
                </a:ext>
              </a:extLst>
            </p:cNvPr>
            <p:cNvSpPr/>
            <p:nvPr/>
          </p:nvSpPr>
          <p:spPr>
            <a:xfrm>
              <a:off x="6518787" y="1757733"/>
              <a:ext cx="757084" cy="24804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671607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22713D9-A2D6-05F4-8940-CA5B2F20E7A8}"/>
              </a:ext>
            </a:extLst>
          </p:cNvPr>
          <p:cNvGrpSpPr/>
          <p:nvPr/>
        </p:nvGrpSpPr>
        <p:grpSpPr>
          <a:xfrm>
            <a:off x="648451" y="222099"/>
            <a:ext cx="10295519" cy="5836174"/>
            <a:chOff x="648451" y="222099"/>
            <a:chExt cx="10295519" cy="583617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1658E96-0467-15D3-88AF-E6DA99ADB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451" y="222099"/>
              <a:ext cx="5349704" cy="114309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3EBF573-9CCD-B437-8132-9AFB3037A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778" y="1630669"/>
              <a:ext cx="4961050" cy="442760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00E4923-9F06-34CA-C838-283C1E01F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72505" y="354090"/>
              <a:ext cx="4671465" cy="55402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5012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9A0FEB-5625-B7BF-9CEA-C0DE4146D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601" y="647459"/>
            <a:ext cx="7818798" cy="556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759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CBF58BF-9A25-F0D2-C69B-9B58A3344673}"/>
              </a:ext>
            </a:extLst>
          </p:cNvPr>
          <p:cNvGrpSpPr/>
          <p:nvPr/>
        </p:nvGrpSpPr>
        <p:grpSpPr>
          <a:xfrm>
            <a:off x="2202427" y="2025445"/>
            <a:ext cx="7983792" cy="1966452"/>
            <a:chOff x="2202427" y="2025445"/>
            <a:chExt cx="7983792" cy="196645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F0323C-BB66-5F1C-003C-D1D3B329DD86}"/>
                </a:ext>
              </a:extLst>
            </p:cNvPr>
            <p:cNvSpPr/>
            <p:nvPr/>
          </p:nvSpPr>
          <p:spPr>
            <a:xfrm>
              <a:off x="2202427" y="2025445"/>
              <a:ext cx="4817806" cy="196645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F0BB68-8E81-D0D7-174E-EF685C3EE932}"/>
                </a:ext>
              </a:extLst>
            </p:cNvPr>
            <p:cNvSpPr/>
            <p:nvPr/>
          </p:nvSpPr>
          <p:spPr>
            <a:xfrm>
              <a:off x="7020233" y="2025445"/>
              <a:ext cx="3165986" cy="196645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5D714C-31FC-7D0B-FF22-50886E5715D6}"/>
                </a:ext>
              </a:extLst>
            </p:cNvPr>
            <p:cNvSpPr txBox="1"/>
            <p:nvPr/>
          </p:nvSpPr>
          <p:spPr>
            <a:xfrm>
              <a:off x="3274143" y="2807066"/>
              <a:ext cx="267437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G" dirty="0"/>
                <a:t>## Column {width="60%"}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03CDBF8-60A5-7CDB-7BA3-084D1513FF32}"/>
                </a:ext>
              </a:extLst>
            </p:cNvPr>
            <p:cNvSpPr txBox="1"/>
            <p:nvPr/>
          </p:nvSpPr>
          <p:spPr>
            <a:xfrm>
              <a:off x="7295537" y="2807066"/>
              <a:ext cx="267437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G" dirty="0"/>
                <a:t>## Column {width=“40%"}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6203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14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Jeremy</dc:creator>
  <cp:lastModifiedBy>Jeremy</cp:lastModifiedBy>
  <cp:revision>7</cp:revision>
  <dcterms:created xsi:type="dcterms:W3CDTF">2024-11-07T02:10:13Z</dcterms:created>
  <dcterms:modified xsi:type="dcterms:W3CDTF">2024-11-07T10:30:27Z</dcterms:modified>
</cp:coreProperties>
</file>