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27/11/2024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EC2638F-CDFC-3007-3AE0-B567C673067A}"/>
              </a:ext>
            </a:extLst>
          </p:cNvPr>
          <p:cNvGrpSpPr/>
          <p:nvPr/>
        </p:nvGrpSpPr>
        <p:grpSpPr>
          <a:xfrm>
            <a:off x="962257" y="801826"/>
            <a:ext cx="10092710" cy="5067714"/>
            <a:chOff x="962257" y="801826"/>
            <a:chExt cx="10092710" cy="50677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3F0BE3-AFC3-BBB3-D619-184A6CFA8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2506" y="801826"/>
              <a:ext cx="3490262" cy="125740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8F68103-877A-7161-1443-1A58F16B2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569484">
              <a:off x="962257" y="1198481"/>
              <a:ext cx="5335633" cy="287010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17726E-A7B1-6F53-B487-06F930D2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2310" y="931637"/>
              <a:ext cx="3490262" cy="123454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A4A090B-1282-2571-9C21-AB5D2B09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3776" y="4565001"/>
              <a:ext cx="3482642" cy="123454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33581C-2F5F-9102-7F5B-181A9F58F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3989" y="4542139"/>
              <a:ext cx="3505504" cy="12574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AD3027-DAA6-65E6-0D87-EEEFB7D9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41359">
              <a:off x="6213318" y="2975290"/>
              <a:ext cx="4721509" cy="258921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57E5FC8-C720-2FAA-80C8-DC7D117D8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785448">
              <a:off x="2230794" y="3100333"/>
              <a:ext cx="5674083" cy="276920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85A11E8-171D-3E66-5F23-587F00A7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62119" y="801826"/>
              <a:ext cx="6071051" cy="291111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7766C8E-21A0-D1EF-1920-7C0873D7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90379">
              <a:off x="6388843" y="1505954"/>
              <a:ext cx="4666124" cy="2681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00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E93D64A-B4A9-08B6-00A9-E5910046EE02}"/>
              </a:ext>
            </a:extLst>
          </p:cNvPr>
          <p:cNvGrpSpPr/>
          <p:nvPr/>
        </p:nvGrpSpPr>
        <p:grpSpPr>
          <a:xfrm>
            <a:off x="1306843" y="1220017"/>
            <a:ext cx="9578314" cy="3954732"/>
            <a:chOff x="1306843" y="1220017"/>
            <a:chExt cx="9578314" cy="39547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E84279-633D-87AB-5E5D-EB03E78C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4846" y="1220018"/>
              <a:ext cx="2410311" cy="88509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9EE3260-A4F9-B402-D687-D68AC4884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220017"/>
              <a:ext cx="2378846" cy="88777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71B0C4-4E38-7A2E-4B63-BC4087CE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689" y="1220017"/>
              <a:ext cx="2422897" cy="8877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75704F-0C67-529C-F3FE-BA18B545B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6843" y="1227065"/>
              <a:ext cx="2378846" cy="88391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D7598C8-35B8-F4D0-7DD1-EF18C4519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6843" y="2105113"/>
              <a:ext cx="9562902" cy="3069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97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D1BEF5-F147-6D3A-5667-D2EEBE29F775}"/>
              </a:ext>
            </a:extLst>
          </p:cNvPr>
          <p:cNvGrpSpPr/>
          <p:nvPr/>
        </p:nvGrpSpPr>
        <p:grpSpPr>
          <a:xfrm>
            <a:off x="3670992" y="1509686"/>
            <a:ext cx="3985862" cy="1717194"/>
            <a:chOff x="3670992" y="1509686"/>
            <a:chExt cx="3985862" cy="17171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FD7F64-9087-D805-FD83-FA7816399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0992" y="1509686"/>
              <a:ext cx="3985862" cy="4960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82F333-10F8-DF76-11A7-A603EB2F0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4012" y="2253827"/>
              <a:ext cx="3019821" cy="97305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102552-EAB3-B6FA-86A0-923F22397ADE}"/>
                </a:ext>
              </a:extLst>
            </p:cNvPr>
            <p:cNvSpPr/>
            <p:nvPr/>
          </p:nvSpPr>
          <p:spPr>
            <a:xfrm>
              <a:off x="6518787" y="1757733"/>
              <a:ext cx="757084" cy="2480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67160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22713D9-A2D6-05F4-8940-CA5B2F20E7A8}"/>
              </a:ext>
            </a:extLst>
          </p:cNvPr>
          <p:cNvGrpSpPr/>
          <p:nvPr/>
        </p:nvGrpSpPr>
        <p:grpSpPr>
          <a:xfrm>
            <a:off x="648451" y="222099"/>
            <a:ext cx="10295519" cy="5836174"/>
            <a:chOff x="648451" y="222099"/>
            <a:chExt cx="10295519" cy="58361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658E96-0467-15D3-88AF-E6DA99ADB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451" y="222099"/>
              <a:ext cx="5349704" cy="11430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EBF573-9CCD-B437-8132-9AFB3037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78" y="1630669"/>
              <a:ext cx="4961050" cy="44276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00E4923-9F06-34CA-C838-283C1E01F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2505" y="354090"/>
              <a:ext cx="4671465" cy="5540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0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A0FEB-5625-B7BF-9CEA-C0DE4146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647459"/>
            <a:ext cx="7818798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CBF58BF-9A25-F0D2-C69B-9B58A3344673}"/>
              </a:ext>
            </a:extLst>
          </p:cNvPr>
          <p:cNvGrpSpPr/>
          <p:nvPr/>
        </p:nvGrpSpPr>
        <p:grpSpPr>
          <a:xfrm>
            <a:off x="2202427" y="2025445"/>
            <a:ext cx="7983792" cy="1966452"/>
            <a:chOff x="2202427" y="2025445"/>
            <a:chExt cx="7983792" cy="1966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F0323C-BB66-5F1C-003C-D1D3B329DD86}"/>
                </a:ext>
              </a:extLst>
            </p:cNvPr>
            <p:cNvSpPr/>
            <p:nvPr/>
          </p:nvSpPr>
          <p:spPr>
            <a:xfrm>
              <a:off x="2202427" y="2025445"/>
              <a:ext cx="481780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F0BB68-8E81-D0D7-174E-EF685C3EE932}"/>
                </a:ext>
              </a:extLst>
            </p:cNvPr>
            <p:cNvSpPr/>
            <p:nvPr/>
          </p:nvSpPr>
          <p:spPr>
            <a:xfrm>
              <a:off x="7020233" y="2025445"/>
              <a:ext cx="3165986" cy="196645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5D714C-31FC-7D0B-FF22-50886E5715D6}"/>
                </a:ext>
              </a:extLst>
            </p:cNvPr>
            <p:cNvSpPr txBox="1"/>
            <p:nvPr/>
          </p:nvSpPr>
          <p:spPr>
            <a:xfrm>
              <a:off x="3274143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{width="60%"}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3CDBF8-60A5-7CDB-7BA3-084D1513FF32}"/>
                </a:ext>
              </a:extLst>
            </p:cNvPr>
            <p:cNvSpPr txBox="1"/>
            <p:nvPr/>
          </p:nvSpPr>
          <p:spPr>
            <a:xfrm>
              <a:off x="7295537" y="2807066"/>
              <a:ext cx="2674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dirty="0"/>
                <a:t>## Column {width=“40%"}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20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48078F0-B150-3604-BE46-B5C57141C221}"/>
              </a:ext>
            </a:extLst>
          </p:cNvPr>
          <p:cNvGrpSpPr/>
          <p:nvPr/>
        </p:nvGrpSpPr>
        <p:grpSpPr>
          <a:xfrm>
            <a:off x="157326" y="1447187"/>
            <a:ext cx="11365775" cy="4338653"/>
            <a:chOff x="157326" y="1447187"/>
            <a:chExt cx="11365775" cy="433865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EC420E6-2AE6-7168-D9EA-A0DDE41D0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485"/>
            <a:stretch/>
          </p:blipFill>
          <p:spPr>
            <a:xfrm>
              <a:off x="157326" y="1887794"/>
              <a:ext cx="5819841" cy="244295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2403AA2-5DDD-F5F9-0E79-1F4EB1888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743" y="1447187"/>
              <a:ext cx="5760424" cy="32501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B208CA6-E1C6-171D-6F0F-7D8B6878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3509" y="1453472"/>
              <a:ext cx="5379592" cy="31873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F77D1F-8DAA-8A7A-8338-91CFC4C1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3508" y="1887794"/>
              <a:ext cx="5379591" cy="389804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BAC83EB-8BCF-A195-05E3-25A49E7FA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743" y="4431738"/>
              <a:ext cx="5760424" cy="1354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36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B7CE36-1815-FC35-A6E5-80DC3938FA34}"/>
              </a:ext>
            </a:extLst>
          </p:cNvPr>
          <p:cNvGrpSpPr/>
          <p:nvPr/>
        </p:nvGrpSpPr>
        <p:grpSpPr>
          <a:xfrm>
            <a:off x="1732016" y="265538"/>
            <a:ext cx="3457098" cy="3922005"/>
            <a:chOff x="1732016" y="265538"/>
            <a:chExt cx="3457098" cy="3922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3BB5C9-C32C-527E-F808-5F8FB6C2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81283"/>
            <a:stretch/>
          </p:blipFill>
          <p:spPr>
            <a:xfrm>
              <a:off x="1732018" y="2068169"/>
              <a:ext cx="3457096" cy="43361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F278AC-6224-81F4-75C7-7726C18F4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2017" y="265538"/>
              <a:ext cx="3457096" cy="17486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4EBCEF-CECB-1B6B-137D-92008E93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252" t="27571" r="3106" b="3559"/>
            <a:stretch/>
          </p:blipFill>
          <p:spPr>
            <a:xfrm>
              <a:off x="1732016" y="2501786"/>
              <a:ext cx="3457095" cy="1685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381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10</cp:revision>
  <dcterms:created xsi:type="dcterms:W3CDTF">2024-11-07T02:10:13Z</dcterms:created>
  <dcterms:modified xsi:type="dcterms:W3CDTF">2024-11-27T06:18:09Z</dcterms:modified>
</cp:coreProperties>
</file>