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57" r:id="rId4"/>
    <p:sldId id="278" r:id="rId5"/>
    <p:sldId id="279" r:id="rId6"/>
    <p:sldId id="280" r:id="rId7"/>
    <p:sldId id="262" r:id="rId8"/>
    <p:sldId id="263" r:id="rId9"/>
    <p:sldId id="264" r:id="rId10"/>
    <p:sldId id="265" r:id="rId11"/>
    <p:sldId id="266" r:id="rId12"/>
    <p:sldId id="274" r:id="rId13"/>
    <p:sldId id="270" r:id="rId14"/>
    <p:sldId id="267" r:id="rId15"/>
    <p:sldId id="268" r:id="rId16"/>
    <p:sldId id="271" r:id="rId17"/>
    <p:sldId id="272" r:id="rId18"/>
    <p:sldId id="276" r:id="rId19"/>
    <p:sldId id="281" r:id="rId20"/>
    <p:sldId id="256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99"/>
    <a:srgbClr val="FFCC66"/>
    <a:srgbClr val="D55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970" autoAdjust="0"/>
  </p:normalViewPr>
  <p:slideViewPr>
    <p:cSldViewPr snapToGrid="0">
      <p:cViewPr>
        <p:scale>
          <a:sx n="75" d="100"/>
          <a:sy n="75" d="100"/>
        </p:scale>
        <p:origin x="7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A5F8-44D4-416F-8337-A22A68F3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76616-182E-4F65-A5BB-0DEBB2FE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AAB3-68FE-48ED-AF1B-EB24D856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33CE-2E66-4A65-BC5C-863DA60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417A-A9E8-4EE1-9017-B0EC3BEB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914C-B68C-4307-804E-B220CF56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E4514-037F-48D7-A60B-7D93E3A7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678A-0BE8-48DE-A855-4D70F6CE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357A-38FC-4F0F-8527-8AE37220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D1C4-6634-42BB-BC23-3D7A4018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155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02492-DCDC-4B07-BC47-864FB93FC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40D99-7C6D-43B0-9AC0-2DB95A02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71D3-8214-4212-A7D8-C9E7EBD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9C68-3A97-453E-AF1D-75AD224C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65F6-56D2-4AC0-A7D4-1B4746E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2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10C5-8374-474D-963A-6CCB14F6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2116-107D-4E13-A9DF-2DFFF558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3E59-778B-4D38-BA53-8A23879A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3BDF-2E71-4410-8FB6-832CFB9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233B-82F8-42A0-B1CB-18FADB1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0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69A-8FEF-4291-BA6E-8DC87FC2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807A-04CA-4C13-861A-F8B17C73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EDF0-2068-4D93-A453-6A5B56B0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54B-C900-43E7-9066-8C9FE902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0FF6-3D9E-4655-9A8B-A0CF651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60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FDE5-C0DE-4D6A-BEB6-E33BAD3A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0829-E7DB-465C-8E71-8A78A5EE0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6539C-49BE-4017-BBAA-AF01AEF6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CFEC-8E03-4505-A2FC-03FFDA44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18/11/2022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E4743-4E79-4F73-9477-DC6B602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16ED-80CB-425F-98F3-9DD19FF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4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FF4E-DBA6-4A20-A89C-7BB29733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F685-F698-43DD-A05C-B285361E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6CDF4-A8F6-42C7-A37E-41EA3850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57719-5FA8-4EEE-A1EE-E0079857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66BAE-C242-4A49-8BAC-946B4E738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A54E2-10A2-4766-BBE1-855B943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18/11/2022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6F6FC-12BE-4B48-A7BE-D4261E3E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B6DC7-B18F-401B-8E54-F569D1C2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6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3D0-2EF2-4F95-82D9-B3260F05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77BD-A47D-4104-8536-0E3FF9CF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18/11/2022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A73C-FD2F-4E17-948A-04001C7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9938A-05E6-4031-AF39-407AA8BB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04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99C4E-6C34-46C1-B92F-5EC5B19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18/11/2022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6C42B-A598-4CF0-8408-FB6A15F7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336FE-CF63-4499-B82E-68561428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6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1249-8F4E-4A5D-A1C7-94AD04B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9566-D59E-45F4-809E-98426A2E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20D9-C45C-4DC8-8045-C82F7D15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DA564-2F83-478F-A799-CB8029F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18/11/2022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B764-67A5-452D-982E-F918E70D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BCB3-FDC8-4EC2-AE7D-9EE17B8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92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E9CB-8F83-4CB4-A65A-79CD33A8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0CF0-725A-4E20-B046-782DA28C3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7450-CE1D-43EC-A726-C707968A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A114A-3357-4D8E-9CFD-8F6FB6E3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18/11/2022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4B80-4774-4870-8248-7D95D9F1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E2924-01B6-411D-B66C-C6312D52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3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B837-72B9-4633-BE3B-DEEEE34B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3A3A-EA3E-4798-A918-96F807B4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5FCD-F15B-4DE0-89BA-1DF3212C4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268C-4043-4F47-9E5A-AF01BC7E8A5E}" type="datetimeFigureOut">
              <a:rPr lang="en-SG" smtClean="0"/>
              <a:t>18/11/2022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7698-4C4E-4B06-8A21-813FE66A9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CAB7-5AAD-4892-8805-17036205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4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9.jpe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8CF7-A821-443C-96AC-B102CC11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Introduction to quality control plots in </a:t>
            </a:r>
            <a:r>
              <a:rPr lang="en-SG" dirty="0" err="1"/>
              <a:t>lipidomics</a:t>
            </a:r>
            <a:r>
              <a:rPr lang="en-SG" dirty="0"/>
              <a:t>.</a:t>
            </a:r>
          </a:p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  <a:p>
            <a:r>
              <a:rPr lang="en-SG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6340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New QC sample types, leading to different plot type</a:t>
            </a:r>
          </a:p>
          <a:p>
            <a:r>
              <a:rPr lang="en-SG" dirty="0"/>
              <a:t>Leading to </a:t>
            </a:r>
            <a:r>
              <a:rPr lang="en-SG" dirty="0">
                <a:solidFill>
                  <a:srgbClr val="FF0000"/>
                </a:solidFill>
              </a:rPr>
              <a:t>multiple</a:t>
            </a:r>
            <a:r>
              <a:rPr lang="en-SG" dirty="0"/>
              <a:t> &gt; 500-pages pdf file</a:t>
            </a:r>
            <a:r>
              <a:rPr lang="en-SG" dirty="0">
                <a:solidFill>
                  <a:srgbClr val="FF0000"/>
                </a:solidFill>
              </a:rPr>
              <a:t>s</a:t>
            </a:r>
            <a:r>
              <a:rPr lang="en-SG" dirty="0"/>
              <a:t> full of plots.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3FC676-9A22-44A4-816D-7F57D75016CA}"/>
              </a:ext>
            </a:extLst>
          </p:cNvPr>
          <p:cNvGrpSpPr/>
          <p:nvPr/>
        </p:nvGrpSpPr>
        <p:grpSpPr>
          <a:xfrm>
            <a:off x="3216860" y="4564448"/>
            <a:ext cx="2525094" cy="1890880"/>
            <a:chOff x="1504774" y="2839347"/>
            <a:chExt cx="3778426" cy="30760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4492DF-A518-4F1B-8F64-346B9039C6D1}"/>
                </a:ext>
              </a:extLst>
            </p:cNvPr>
            <p:cNvGrpSpPr/>
            <p:nvPr/>
          </p:nvGrpSpPr>
          <p:grpSpPr>
            <a:xfrm>
              <a:off x="1504774" y="2839347"/>
              <a:ext cx="3778426" cy="3076030"/>
              <a:chOff x="7334249" y="40433"/>
              <a:chExt cx="3963353" cy="291104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ADA06C1-F0AE-4D32-A7ED-FC1C62D01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34249" y="309245"/>
                <a:ext cx="3963353" cy="264223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5D2B3F-B6D8-4A23-A776-8E8198978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6840" y="227186"/>
                <a:ext cx="1348740" cy="16411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30F1451-A7C3-4C4B-A276-702A54902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9999" y="40433"/>
                <a:ext cx="2000251" cy="1598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0BE2F2-D677-404C-BE72-740985D15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0623" y="3426785"/>
              <a:ext cx="2057400" cy="379379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969F8F6-088E-498C-8D6F-E0957C261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869" y="2373811"/>
            <a:ext cx="4635085" cy="199607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E672380-B2D9-4153-A2D2-2EF0C5B6CD6E}"/>
              </a:ext>
            </a:extLst>
          </p:cNvPr>
          <p:cNvGrpSpPr/>
          <p:nvPr/>
        </p:nvGrpSpPr>
        <p:grpSpPr>
          <a:xfrm>
            <a:off x="984448" y="4516823"/>
            <a:ext cx="2135657" cy="1948030"/>
            <a:chOff x="679648" y="4669223"/>
            <a:chExt cx="2135657" cy="194803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DE6C4C-DA2B-42E2-8B69-D94FED6F4432}"/>
                </a:ext>
              </a:extLst>
            </p:cNvPr>
            <p:cNvGrpSpPr/>
            <p:nvPr/>
          </p:nvGrpSpPr>
          <p:grpSpPr>
            <a:xfrm>
              <a:off x="752475" y="4669223"/>
              <a:ext cx="2062830" cy="1948030"/>
              <a:chOff x="6862762" y="1096855"/>
              <a:chExt cx="5692096" cy="608647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A485E26-9A32-4B4E-9913-9DA2FBE93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014" r="8947"/>
              <a:stretch/>
            </p:blipFill>
            <p:spPr>
              <a:xfrm>
                <a:off x="6862762" y="1096855"/>
                <a:ext cx="823913" cy="546735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7AFBD7A-CD44-44C5-AF32-9C6E969F6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13" t="3626" r="1735"/>
              <a:stretch/>
            </p:blipFill>
            <p:spPr>
              <a:xfrm>
                <a:off x="7686676" y="1106381"/>
                <a:ext cx="4868182" cy="607695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4BF9513-E52C-471E-9024-9FB016AB7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639680" y="5398455"/>
              <a:ext cx="170774" cy="90837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E54B397-090B-4814-81C4-8D1C3E3A9A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61" y="2530151"/>
            <a:ext cx="4599341" cy="36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2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5A9DA-9F89-4395-8AC1-AA088948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05032"/>
            <a:ext cx="4771619" cy="1071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BA09E-3CAD-4812-865C-6CAC515BF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73"/>
          <a:stretch/>
        </p:blipFill>
        <p:spPr>
          <a:xfrm>
            <a:off x="6139296" y="6114177"/>
            <a:ext cx="4728323" cy="183469"/>
          </a:xfrm>
          <a:prstGeom prst="rect">
            <a:avLst/>
          </a:prstGeom>
        </p:spPr>
      </p:pic>
      <p:pic>
        <p:nvPicPr>
          <p:cNvPr id="1026" name="Picture 2" descr="https://hafen.github.io/trelliscopejs/reference/figures/logo.png">
            <a:extLst>
              <a:ext uri="{FF2B5EF4-FFF2-40B4-BE49-F238E27FC236}">
                <a16:creationId xmlns:a16="http://schemas.microsoft.com/office/drawing/2014/main" id="{FAB45369-F847-4D88-8638-67597D69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906" y="1562378"/>
            <a:ext cx="889687" cy="103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Plotly logo for digital final (6).png">
            <a:extLst>
              <a:ext uri="{FF2B5EF4-FFF2-40B4-BE49-F238E27FC236}">
                <a16:creationId xmlns:a16="http://schemas.microsoft.com/office/drawing/2014/main" id="{DB95B450-861C-480E-B6CB-3F3DF3E7A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t="28940" r="5911" b="27095"/>
          <a:stretch/>
        </p:blipFill>
        <p:spPr bwMode="auto">
          <a:xfrm>
            <a:off x="6390474" y="1562378"/>
            <a:ext cx="2586914" cy="9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338BCA3-70EE-44CD-B10A-543B7D39CA40}"/>
              </a:ext>
            </a:extLst>
          </p:cNvPr>
          <p:cNvSpPr/>
          <p:nvPr/>
        </p:nvSpPr>
        <p:spPr>
          <a:xfrm rot="5400000">
            <a:off x="8013050" y="5382155"/>
            <a:ext cx="1015481" cy="194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953C13-8F7D-4DD6-9741-0C188D22A33E}"/>
              </a:ext>
            </a:extLst>
          </p:cNvPr>
          <p:cNvSpPr/>
          <p:nvPr/>
        </p:nvSpPr>
        <p:spPr>
          <a:xfrm rot="5400000">
            <a:off x="8003525" y="3044674"/>
            <a:ext cx="1015481" cy="194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70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20B053-BDB1-404C-BFD0-40028A70476D}"/>
              </a:ext>
            </a:extLst>
          </p:cNvPr>
          <p:cNvGrpSpPr/>
          <p:nvPr/>
        </p:nvGrpSpPr>
        <p:grpSpPr>
          <a:xfrm>
            <a:off x="722047" y="1047750"/>
            <a:ext cx="10631753" cy="4593382"/>
            <a:chOff x="722047" y="1047750"/>
            <a:chExt cx="10631753" cy="45933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F3399C-BED2-4829-BC3B-6BCF5431A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047" y="2631150"/>
              <a:ext cx="3680158" cy="14596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1A1AEC-5542-4DFD-9AAE-CBA2D027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047" y="1047750"/>
              <a:ext cx="4757737" cy="14596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5CD552-D100-4C68-B817-46513553B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042" y="1135206"/>
              <a:ext cx="5729758" cy="450592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173529-2938-4A23-A7CB-DD153F5A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047" y="4252651"/>
              <a:ext cx="3516578" cy="1388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32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C22-4024-4FE9-A8D6-3E2F950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00E4F-376F-4588-8F9C-D6E1AF91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8" y="1690688"/>
            <a:ext cx="3211614" cy="4337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75D35-BFB1-4FE4-9FB1-ABA701A46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09" t="16927" r="5587" b="3691"/>
          <a:stretch/>
        </p:blipFill>
        <p:spPr>
          <a:xfrm>
            <a:off x="8816901" y="2439985"/>
            <a:ext cx="2703260" cy="2747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1203B-AA8C-4A53-895E-0E9F89E7C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49" b="26654"/>
          <a:stretch/>
        </p:blipFill>
        <p:spPr>
          <a:xfrm>
            <a:off x="3868492" y="2997072"/>
            <a:ext cx="4455015" cy="3031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ED187-1A48-40B9-8118-67ACC68F0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1672368"/>
            <a:ext cx="3705225" cy="11797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F1335-6B67-40AD-8A19-29836F53058E}"/>
              </a:ext>
            </a:extLst>
          </p:cNvPr>
          <p:cNvCxnSpPr>
            <a:cxnSpLocks/>
          </p:cNvCxnSpPr>
          <p:nvPr/>
        </p:nvCxnSpPr>
        <p:spPr>
          <a:xfrm>
            <a:off x="1079010" y="2204782"/>
            <a:ext cx="4455015" cy="16087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67A255-FAE1-4FD8-AE18-27B890CF553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62825" y="4071683"/>
            <a:ext cx="2571750" cy="16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0E0F10-BCFD-4E7A-BDB9-AA6D001968A3}"/>
              </a:ext>
            </a:extLst>
          </p:cNvPr>
          <p:cNvSpPr/>
          <p:nvPr/>
        </p:nvSpPr>
        <p:spPr>
          <a:xfrm>
            <a:off x="628650" y="2028825"/>
            <a:ext cx="872879" cy="175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CDFB1-074D-4492-BF75-D02945462CB2}"/>
              </a:ext>
            </a:extLst>
          </p:cNvPr>
          <p:cNvSpPr/>
          <p:nvPr/>
        </p:nvSpPr>
        <p:spPr>
          <a:xfrm>
            <a:off x="5268682" y="4008498"/>
            <a:ext cx="2094143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E51B5-EC13-4116-98C9-F3CCAC7E58F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268682" y="4167987"/>
            <a:ext cx="1047072" cy="1593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EE566-55C8-490F-9479-DBCBDF46D584}"/>
              </a:ext>
            </a:extLst>
          </p:cNvPr>
          <p:cNvSpPr/>
          <p:nvPr/>
        </p:nvSpPr>
        <p:spPr>
          <a:xfrm>
            <a:off x="3962401" y="5761199"/>
            <a:ext cx="2618696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9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D62-C8CD-47F2-8543-3CDE69B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165EF-8F57-4073-A66F-86179C7C3A72}"/>
              </a:ext>
            </a:extLst>
          </p:cNvPr>
          <p:cNvGrpSpPr/>
          <p:nvPr/>
        </p:nvGrpSpPr>
        <p:grpSpPr>
          <a:xfrm>
            <a:off x="321150" y="1540563"/>
            <a:ext cx="11548618" cy="4774480"/>
            <a:chOff x="321150" y="1540563"/>
            <a:chExt cx="11548618" cy="4774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3CCB28-BC91-4811-A76C-A3B92D796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519"/>
            <a:stretch/>
          </p:blipFill>
          <p:spPr>
            <a:xfrm>
              <a:off x="458713" y="2927682"/>
              <a:ext cx="5164530" cy="33873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A91822-5BC7-48A7-AB04-CB8541F33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781"/>
            <a:stretch/>
          </p:blipFill>
          <p:spPr>
            <a:xfrm>
              <a:off x="321150" y="1540563"/>
              <a:ext cx="5441475" cy="1244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18BCBE-FFD1-45EC-B3F2-A2199442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375" y="1550495"/>
              <a:ext cx="4111309" cy="140983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B5066F-D73B-4A64-8437-972B92F56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346340"/>
              <a:ext cx="5773768" cy="2806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65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391C-9A28-4B2C-9BA7-78EFDF22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32D195-00EF-4760-8FCD-C2DE90C82467}"/>
              </a:ext>
            </a:extLst>
          </p:cNvPr>
          <p:cNvGrpSpPr/>
          <p:nvPr/>
        </p:nvGrpSpPr>
        <p:grpSpPr>
          <a:xfrm>
            <a:off x="1258928" y="1683318"/>
            <a:ext cx="9990097" cy="4686861"/>
            <a:chOff x="1258928" y="1683318"/>
            <a:chExt cx="9990097" cy="4686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79BAA6-343A-49FB-B869-AB9E9906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074" y="2291130"/>
              <a:ext cx="3276601" cy="2547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E4FF16-6B5A-45D7-9D7F-FF14F60D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8928" y="4997047"/>
              <a:ext cx="3595688" cy="13377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816FA-BF55-40FB-87C7-469CF9C89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343" y="1683318"/>
              <a:ext cx="5973682" cy="46868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39709E-F9BE-47A7-992A-1343D5448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5190" y="1730397"/>
              <a:ext cx="2082969" cy="4026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E26D0B-1B9D-40A2-B5EA-28F12F89AFA4}"/>
                </a:ext>
              </a:extLst>
            </p:cNvPr>
            <p:cNvSpPr/>
            <p:nvPr/>
          </p:nvSpPr>
          <p:spPr>
            <a:xfrm>
              <a:off x="1955190" y="1730397"/>
              <a:ext cx="359385" cy="4026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359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BB4894E-14D5-4F52-883C-3FB5AD497EC9}"/>
              </a:ext>
            </a:extLst>
          </p:cNvPr>
          <p:cNvGrpSpPr/>
          <p:nvPr/>
        </p:nvGrpSpPr>
        <p:grpSpPr>
          <a:xfrm>
            <a:off x="895201" y="2334879"/>
            <a:ext cx="5810250" cy="1304925"/>
            <a:chOff x="895201" y="2334879"/>
            <a:chExt cx="5810250" cy="13049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E233D7-2A5B-4820-B278-65CF1F4E1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201" y="2334879"/>
              <a:ext cx="5810250" cy="130492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D16C63-D104-4C90-9683-E7E4657029C4}"/>
                </a:ext>
              </a:extLst>
            </p:cNvPr>
            <p:cNvSpPr/>
            <p:nvPr/>
          </p:nvSpPr>
          <p:spPr>
            <a:xfrm>
              <a:off x="3416712" y="2393581"/>
              <a:ext cx="1219200" cy="19054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8862A3-7BE1-4679-9714-EE259F78089F}"/>
                </a:ext>
              </a:extLst>
            </p:cNvPr>
            <p:cNvSpPr/>
            <p:nvPr/>
          </p:nvSpPr>
          <p:spPr>
            <a:xfrm>
              <a:off x="942826" y="2387346"/>
              <a:ext cx="2376990" cy="19054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16C66EB9-AE45-48F2-8912-1F929635A613}"/>
                </a:ext>
              </a:extLst>
            </p:cNvPr>
            <p:cNvSpPr/>
            <p:nvPr/>
          </p:nvSpPr>
          <p:spPr>
            <a:xfrm>
              <a:off x="1814995" y="2968291"/>
              <a:ext cx="185255" cy="6524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F897656-D9A6-4386-A7C8-43EB8739D17F}"/>
                </a:ext>
              </a:extLst>
            </p:cNvPr>
            <p:cNvSpPr/>
            <p:nvPr/>
          </p:nvSpPr>
          <p:spPr>
            <a:xfrm>
              <a:off x="985106" y="3388541"/>
              <a:ext cx="848939" cy="19054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05D429-153F-48F1-A8CA-FEEF23922C4B}"/>
              </a:ext>
            </a:extLst>
          </p:cNvPr>
          <p:cNvGrpSpPr/>
          <p:nvPr/>
        </p:nvGrpSpPr>
        <p:grpSpPr>
          <a:xfrm>
            <a:off x="7256257" y="563897"/>
            <a:ext cx="3511273" cy="4129991"/>
            <a:chOff x="7056232" y="1297322"/>
            <a:chExt cx="3511273" cy="412999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96A121-3555-41B1-B2FE-FF0DB0C7B8DF}"/>
                </a:ext>
              </a:extLst>
            </p:cNvPr>
            <p:cNvGrpSpPr/>
            <p:nvPr/>
          </p:nvGrpSpPr>
          <p:grpSpPr>
            <a:xfrm>
              <a:off x="7186130" y="1722088"/>
              <a:ext cx="3381375" cy="3705225"/>
              <a:chOff x="7186130" y="1722088"/>
              <a:chExt cx="3381375" cy="370522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43BF051-CEE0-40E2-BACB-853404B5EF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6130" y="1722088"/>
                <a:ext cx="3381375" cy="3705225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CFC8D8-082B-4D1A-8DE0-67B61CA7D409}"/>
                  </a:ext>
                </a:extLst>
              </p:cNvPr>
              <p:cNvSpPr/>
              <p:nvPr/>
            </p:nvSpPr>
            <p:spPr>
              <a:xfrm>
                <a:off x="7535938" y="3077829"/>
                <a:ext cx="2514600" cy="29208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1BEA0A1-BC12-44CF-B214-2A669FA93629}"/>
                  </a:ext>
                </a:extLst>
              </p:cNvPr>
              <p:cNvSpPr/>
              <p:nvPr/>
            </p:nvSpPr>
            <p:spPr>
              <a:xfrm>
                <a:off x="7533792" y="4431977"/>
                <a:ext cx="1981683" cy="29208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F614D8-7F05-443E-B96A-89E2735D52A5}"/>
                </a:ext>
              </a:extLst>
            </p:cNvPr>
            <p:cNvSpPr txBox="1"/>
            <p:nvPr/>
          </p:nvSpPr>
          <p:spPr>
            <a:xfrm>
              <a:off x="7056232" y="1297322"/>
              <a:ext cx="3501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Step 2. Call script in console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AB1396F-0F10-41E8-9126-6C01B42B16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73" r="39575" b="-18087"/>
          <a:stretch/>
        </p:blipFill>
        <p:spPr>
          <a:xfrm>
            <a:off x="7350194" y="5453529"/>
            <a:ext cx="3453295" cy="2682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CEDD70-68D5-4297-AB00-17CF5551C93B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2131321" y="1657129"/>
            <a:ext cx="1703321" cy="7302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BAE6C-4154-472B-B1CD-C4E87C228F5C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 flipV="1">
            <a:off x="4635912" y="2488853"/>
            <a:ext cx="3100051" cy="15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1C7227-82CF-4999-9BD2-9F0DCF922E67}"/>
              </a:ext>
            </a:extLst>
          </p:cNvPr>
          <p:cNvCxnSpPr>
            <a:cxnSpLocks/>
            <a:stCxn id="43" idx="1"/>
            <a:endCxn id="40" idx="1"/>
          </p:cNvCxnSpPr>
          <p:nvPr/>
        </p:nvCxnSpPr>
        <p:spPr>
          <a:xfrm flipH="1" flipV="1">
            <a:off x="2000250" y="3294523"/>
            <a:ext cx="5733567" cy="55007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9CEB2B-B446-4046-8929-6B586ACD16D0}"/>
              </a:ext>
            </a:extLst>
          </p:cNvPr>
          <p:cNvGrpSpPr/>
          <p:nvPr/>
        </p:nvGrpSpPr>
        <p:grpSpPr>
          <a:xfrm>
            <a:off x="2243967" y="531975"/>
            <a:ext cx="3181350" cy="1125154"/>
            <a:chOff x="2043942" y="1265400"/>
            <a:chExt cx="3181350" cy="11251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87C9EF-EF35-448E-8017-B0BAAE1A8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3942" y="1666654"/>
              <a:ext cx="3181350" cy="7239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9EBE705-40E0-4520-BDCC-39010E3575CF}"/>
                </a:ext>
              </a:extLst>
            </p:cNvPr>
            <p:cNvSpPr txBox="1"/>
            <p:nvPr/>
          </p:nvSpPr>
          <p:spPr>
            <a:xfrm>
              <a:off x="2261382" y="1265400"/>
              <a:ext cx="2864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Step 1. Set working directory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3F64BF8-D070-4F79-B7D4-C6B6CAE65E24}"/>
              </a:ext>
            </a:extLst>
          </p:cNvPr>
          <p:cNvSpPr txBox="1"/>
          <p:nvPr/>
        </p:nvSpPr>
        <p:spPr>
          <a:xfrm>
            <a:off x="7805254" y="4962760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Step 3. Compress Folder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FF594E-2B4E-42C6-B511-1311545E9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1393" y="3887536"/>
            <a:ext cx="3855003" cy="2405984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C6287AB-CE49-430F-9142-B77B1E1455E7}"/>
              </a:ext>
            </a:extLst>
          </p:cNvPr>
          <p:cNvCxnSpPr>
            <a:stCxn id="55" idx="2"/>
            <a:endCxn id="54" idx="1"/>
          </p:cNvCxnSpPr>
          <p:nvPr/>
        </p:nvCxnSpPr>
        <p:spPr>
          <a:xfrm rot="16200000" flipH="1">
            <a:off x="1364762" y="3623897"/>
            <a:ext cx="1511444" cy="14218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4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7E8CB0A-B9B1-4EB3-A0B7-8C7871946334}"/>
              </a:ext>
            </a:extLst>
          </p:cNvPr>
          <p:cNvGrpSpPr/>
          <p:nvPr/>
        </p:nvGrpSpPr>
        <p:grpSpPr>
          <a:xfrm>
            <a:off x="985505" y="661094"/>
            <a:ext cx="8587804" cy="5709077"/>
            <a:chOff x="985505" y="661094"/>
            <a:chExt cx="8587804" cy="57090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CF8C64-1C4D-474B-8398-FF8B1B920339}"/>
                </a:ext>
              </a:extLst>
            </p:cNvPr>
            <p:cNvGrpSpPr/>
            <p:nvPr/>
          </p:nvGrpSpPr>
          <p:grpSpPr>
            <a:xfrm>
              <a:off x="5028618" y="1883759"/>
              <a:ext cx="2370367" cy="2532807"/>
              <a:chOff x="8258175" y="677669"/>
              <a:chExt cx="2370367" cy="253280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F3D0285-4E87-4141-86D2-186802282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58175" y="677669"/>
                <a:ext cx="2370367" cy="2532807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8039F-7CC1-4693-B1BA-1F9532635C79}"/>
                  </a:ext>
                </a:extLst>
              </p:cNvPr>
              <p:cNvSpPr/>
              <p:nvPr/>
            </p:nvSpPr>
            <p:spPr>
              <a:xfrm>
                <a:off x="8469526" y="1622719"/>
                <a:ext cx="1875248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91AB17C-018A-41B1-A7DC-5C200E24E05B}"/>
                  </a:ext>
                </a:extLst>
              </p:cNvPr>
              <p:cNvSpPr/>
              <p:nvPr/>
            </p:nvSpPr>
            <p:spPr>
              <a:xfrm>
                <a:off x="8505734" y="2533668"/>
                <a:ext cx="1390741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874288-629B-4D61-87D2-50E979F98A51}"/>
                </a:ext>
              </a:extLst>
            </p:cNvPr>
            <p:cNvGrpSpPr/>
            <p:nvPr/>
          </p:nvGrpSpPr>
          <p:grpSpPr>
            <a:xfrm>
              <a:off x="1050817" y="2387198"/>
              <a:ext cx="3457085" cy="3982973"/>
              <a:chOff x="4280469" y="717529"/>
              <a:chExt cx="3245734" cy="37824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8CF5E3-ECBB-4DFD-8410-5993E8B2B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469" y="717529"/>
                <a:ext cx="3245734" cy="3782496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F387CA-219D-47DF-A78D-D885AD3592C2}"/>
                  </a:ext>
                </a:extLst>
              </p:cNvPr>
              <p:cNvSpPr/>
              <p:nvPr/>
            </p:nvSpPr>
            <p:spPr>
              <a:xfrm>
                <a:off x="4506107" y="1618710"/>
                <a:ext cx="980293" cy="19885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071056-20B5-4B59-BA19-6839509AEC96}"/>
                  </a:ext>
                </a:extLst>
              </p:cNvPr>
              <p:cNvSpPr/>
              <p:nvPr/>
            </p:nvSpPr>
            <p:spPr>
              <a:xfrm>
                <a:off x="4518418" y="3367369"/>
                <a:ext cx="539688" cy="19885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1FD8420-69A2-4068-9808-EC0470A424CD}"/>
                  </a:ext>
                </a:extLst>
              </p:cNvPr>
              <p:cNvSpPr/>
              <p:nvPr/>
            </p:nvSpPr>
            <p:spPr>
              <a:xfrm>
                <a:off x="4506107" y="1817564"/>
                <a:ext cx="539688" cy="35472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5BA015B-457D-4D68-BE51-1AFAB724E01C}"/>
                </a:ext>
              </a:extLst>
            </p:cNvPr>
            <p:cNvGrpSpPr/>
            <p:nvPr/>
          </p:nvGrpSpPr>
          <p:grpSpPr>
            <a:xfrm>
              <a:off x="7697666" y="1870272"/>
              <a:ext cx="1875643" cy="2737013"/>
              <a:chOff x="7697666" y="1641672"/>
              <a:chExt cx="1875643" cy="273701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BC19743-EB96-4C90-8149-126EAD1318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74"/>
              <a:stretch/>
            </p:blipFill>
            <p:spPr>
              <a:xfrm>
                <a:off x="7697666" y="1641672"/>
                <a:ext cx="1875643" cy="2737013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BFC919-A27E-40D2-B44C-599109593988}"/>
                  </a:ext>
                </a:extLst>
              </p:cNvPr>
              <p:cNvSpPr/>
              <p:nvPr/>
            </p:nvSpPr>
            <p:spPr>
              <a:xfrm>
                <a:off x="8202491" y="4098531"/>
                <a:ext cx="1304143" cy="142313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48A4E5-C19E-4830-B104-90630AD4CEA7}"/>
                </a:ext>
              </a:extLst>
            </p:cNvPr>
            <p:cNvGrpSpPr/>
            <p:nvPr/>
          </p:nvGrpSpPr>
          <p:grpSpPr>
            <a:xfrm>
              <a:off x="985505" y="661094"/>
              <a:ext cx="3242181" cy="1170503"/>
              <a:chOff x="654496" y="648772"/>
              <a:chExt cx="3242181" cy="11705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B4E24A5-F92A-462B-966F-3F944BB2C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327" y="1095375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A6543-6B32-46DA-A8AF-A5CD8833814D}"/>
                  </a:ext>
                </a:extLst>
              </p:cNvPr>
              <p:cNvSpPr txBox="1"/>
              <p:nvPr/>
            </p:nvSpPr>
            <p:spPr>
              <a:xfrm>
                <a:off x="654496" y="648772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BB6261-0FC5-4706-B5DF-6742DA1F11C2}"/>
                </a:ext>
              </a:extLst>
            </p:cNvPr>
            <p:cNvGrpSpPr/>
            <p:nvPr/>
          </p:nvGrpSpPr>
          <p:grpSpPr>
            <a:xfrm>
              <a:off x="4909266" y="667772"/>
              <a:ext cx="2847061" cy="874156"/>
              <a:chOff x="7740033" y="464106"/>
              <a:chExt cx="2847061" cy="8741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8654B9A-238C-441F-8B33-F30D5A26D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7689" y="852487"/>
                <a:ext cx="2571750" cy="485775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B184C9-AD6D-4583-9129-0C5034ED3BFB}"/>
                  </a:ext>
                </a:extLst>
              </p:cNvPr>
              <p:cNvSpPr/>
              <p:nvPr/>
            </p:nvSpPr>
            <p:spPr>
              <a:xfrm>
                <a:off x="7740033" y="464106"/>
                <a:ext cx="2847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dirty="0"/>
                  <a:t>Step 2. Render Quarto script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1D9150-8F84-4371-B14C-4AFCFD022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9635"/>
            <a:stretch/>
          </p:blipFill>
          <p:spPr>
            <a:xfrm>
              <a:off x="5105286" y="5618476"/>
              <a:ext cx="3467100" cy="2285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AEBA49-D6AE-4150-A381-AB6B2D8C911B}"/>
                </a:ext>
              </a:extLst>
            </p:cNvPr>
            <p:cNvSpPr txBox="1"/>
            <p:nvPr/>
          </p:nvSpPr>
          <p:spPr>
            <a:xfrm>
              <a:off x="5040791" y="5257595"/>
              <a:ext cx="431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Highlighted Files/Folders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58171-EFBC-49CA-8EB2-8006E975B935}"/>
                </a:ext>
              </a:extLst>
            </p:cNvPr>
            <p:cNvCxnSpPr>
              <a:cxnSpLocks/>
              <a:stCxn id="16" idx="1"/>
              <a:endCxn id="18" idx="3"/>
            </p:cNvCxnSpPr>
            <p:nvPr/>
          </p:nvCxnSpPr>
          <p:spPr>
            <a:xfrm flipH="1">
              <a:off x="2335274" y="2922968"/>
              <a:ext cx="2904695" cy="5178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5C1205-5783-49F2-B274-782C268395FC}"/>
                </a:ext>
              </a:extLst>
            </p:cNvPr>
            <p:cNvCxnSpPr>
              <a:cxnSpLocks/>
              <a:stCxn id="22" idx="1"/>
              <a:endCxn id="29" idx="3"/>
            </p:cNvCxnSpPr>
            <p:nvPr/>
          </p:nvCxnSpPr>
          <p:spPr>
            <a:xfrm flipH="1">
              <a:off x="1879091" y="4398288"/>
              <a:ext cx="6323400" cy="883892"/>
            </a:xfrm>
            <a:prstGeom prst="straightConnector1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815996-008D-4131-88DD-6061E83A8372}"/>
                </a:ext>
              </a:extLst>
            </p:cNvPr>
            <p:cNvCxnSpPr>
              <a:cxnSpLocks/>
              <a:stCxn id="35" idx="1"/>
              <a:endCxn id="18" idx="3"/>
            </p:cNvCxnSpPr>
            <p:nvPr/>
          </p:nvCxnSpPr>
          <p:spPr>
            <a:xfrm flipH="1" flipV="1">
              <a:off x="2335274" y="3440840"/>
              <a:ext cx="2940903" cy="39307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1443CD0-EE6C-4BD7-843F-6E4630B4F476}"/>
                </a:ext>
              </a:extLst>
            </p:cNvPr>
            <p:cNvCxnSpPr>
              <a:cxnSpLocks/>
              <a:stCxn id="22" idx="1"/>
              <a:endCxn id="31" idx="2"/>
            </p:cNvCxnSpPr>
            <p:nvPr/>
          </p:nvCxnSpPr>
          <p:spPr>
            <a:xfrm rot="10800000">
              <a:off x="1578565" y="3919062"/>
              <a:ext cx="6623927" cy="479227"/>
            </a:xfrm>
            <a:prstGeom prst="bentConnector2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052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058913-4075-42D6-BE4F-3F1FB3884562}"/>
              </a:ext>
            </a:extLst>
          </p:cNvPr>
          <p:cNvGrpSpPr/>
          <p:nvPr/>
        </p:nvGrpSpPr>
        <p:grpSpPr>
          <a:xfrm>
            <a:off x="379789" y="303981"/>
            <a:ext cx="11192723" cy="3453333"/>
            <a:chOff x="379789" y="303981"/>
            <a:chExt cx="11192723" cy="34533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DE4DD-977D-4208-AC91-9B539BFAA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2449" y="767875"/>
              <a:ext cx="4310063" cy="226237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DDDC9B-B098-4640-B944-4F74EC08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789" y="303981"/>
              <a:ext cx="6603742" cy="34533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489814-EA09-4F08-84AA-CF7D6C8AD547}"/>
                </a:ext>
              </a:extLst>
            </p:cNvPr>
            <p:cNvSpPr/>
            <p:nvPr/>
          </p:nvSpPr>
          <p:spPr>
            <a:xfrm>
              <a:off x="5047207" y="2839196"/>
              <a:ext cx="1164843" cy="6297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25A5F4-8E7E-4530-A638-1A20C8D30255}"/>
                </a:ext>
              </a:extLst>
            </p:cNvPr>
            <p:cNvSpPr/>
            <p:nvPr/>
          </p:nvSpPr>
          <p:spPr>
            <a:xfrm>
              <a:off x="7329371" y="1876426"/>
              <a:ext cx="1534568" cy="7334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5883795-4B57-4470-9FA5-F204931FEA95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 flipV="1">
              <a:off x="6212050" y="2243139"/>
              <a:ext cx="1117321" cy="9109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71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8D1345D-D5F9-4091-811C-714B903676B8}"/>
              </a:ext>
            </a:extLst>
          </p:cNvPr>
          <p:cNvGrpSpPr/>
          <p:nvPr/>
        </p:nvGrpSpPr>
        <p:grpSpPr>
          <a:xfrm>
            <a:off x="379789" y="629354"/>
            <a:ext cx="13098233" cy="4505926"/>
            <a:chOff x="379789" y="629354"/>
            <a:chExt cx="13098233" cy="45059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DDDC9B-B098-4640-B944-4F74EC08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789" y="1133974"/>
              <a:ext cx="6603742" cy="34533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489814-EA09-4F08-84AA-CF7D6C8AD547}"/>
                </a:ext>
              </a:extLst>
            </p:cNvPr>
            <p:cNvSpPr/>
            <p:nvPr/>
          </p:nvSpPr>
          <p:spPr>
            <a:xfrm>
              <a:off x="5047207" y="2489980"/>
              <a:ext cx="1936324" cy="2672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403F9B3-1729-4A72-876B-44F57CE49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264" y="629354"/>
              <a:ext cx="5729758" cy="450592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9C5A16-BD59-4DFD-9E44-8B519C6C683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983531" y="2623624"/>
              <a:ext cx="83966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22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BAD7B-C9C0-4980-90E8-32AB9AF3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89" y="1131179"/>
            <a:ext cx="3887575" cy="38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476B1D-5D5B-489A-AFBC-D9C12AC2AA26}"/>
              </a:ext>
            </a:extLst>
          </p:cNvPr>
          <p:cNvGrpSpPr/>
          <p:nvPr/>
        </p:nvGrpSpPr>
        <p:grpSpPr>
          <a:xfrm>
            <a:off x="-125146" y="12602"/>
            <a:ext cx="12418373" cy="6832796"/>
            <a:chOff x="-125146" y="12602"/>
            <a:chExt cx="12418373" cy="6832796"/>
          </a:xfrm>
        </p:grpSpPr>
        <p:pic>
          <p:nvPicPr>
            <p:cNvPr id="1047" name="Picture 23" descr="https://lh5.googleusercontent.com/gqiC-Gs6uqfOXXB2Cl0WY93uiP-TgDyxtHjB8fi1v8R7bd7BrTlSpfJ3y6VmC8wMjlJjlcwny-kB2h2Xzw5HpR1bjBxJemkrVvnghIGENDp8-FFsaDQzEsoyY100CBqudVRXvXQIkbn-f2644Ru_OCLtarZ4oxl8nGzfJgX7t2QVbzbnDg21UQ">
              <a:extLst>
                <a:ext uri="{FF2B5EF4-FFF2-40B4-BE49-F238E27FC236}">
                  <a16:creationId xmlns:a16="http://schemas.microsoft.com/office/drawing/2014/main" id="{A6B4C7AB-E54D-491E-A625-F54330190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57629"/>
              <a:ext cx="12293227" cy="1387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3" descr="https://lh5.googleusercontent.com/gqiC-Gs6uqfOXXB2Cl0WY93uiP-TgDyxtHjB8fi1v8R7bd7BrTlSpfJ3y6VmC8wMjlJjlcwny-kB2h2Xzw5HpR1bjBxJemkrVvnghIGENDp8-FFsaDQzEsoyY100CBqudVRXvXQIkbn-f2644Ru_OCLtarZ4oxl8nGzfJgX7t2QVbzbnDg21UQ">
              <a:extLst>
                <a:ext uri="{FF2B5EF4-FFF2-40B4-BE49-F238E27FC236}">
                  <a16:creationId xmlns:a16="http://schemas.microsoft.com/office/drawing/2014/main" id="{B4CA5873-F7EF-457A-960C-DAFDAE5B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-125146" y="12602"/>
              <a:ext cx="12227873" cy="1380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8179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92DA928B-023D-4F3B-8987-1C99D3ED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503" y="4172162"/>
            <a:ext cx="384602" cy="7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9CB56-8581-485B-8C92-918DA2238B3E}"/>
              </a:ext>
            </a:extLst>
          </p:cNvPr>
          <p:cNvSpPr/>
          <p:nvPr/>
        </p:nvSpPr>
        <p:spPr>
          <a:xfrm>
            <a:off x="182063" y="4507612"/>
            <a:ext cx="263186" cy="422031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99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31B4C74-9DB4-48CD-83DF-78D8CA196FED}"/>
              </a:ext>
            </a:extLst>
          </p:cNvPr>
          <p:cNvGrpSpPr/>
          <p:nvPr/>
        </p:nvGrpSpPr>
        <p:grpSpPr>
          <a:xfrm>
            <a:off x="378317" y="328377"/>
            <a:ext cx="11663277" cy="5790386"/>
            <a:chOff x="378317" y="328377"/>
            <a:chExt cx="11663277" cy="57903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6C15E9-1360-4726-B13C-7C1466B646E1}"/>
                </a:ext>
              </a:extLst>
            </p:cNvPr>
            <p:cNvGrpSpPr/>
            <p:nvPr/>
          </p:nvGrpSpPr>
          <p:grpSpPr>
            <a:xfrm>
              <a:off x="567635" y="776015"/>
              <a:ext cx="645023" cy="1172120"/>
              <a:chOff x="675777" y="440780"/>
              <a:chExt cx="1012920" cy="174988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7C28D9-EFA9-46F1-B7B9-38C2B4345765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046C97D-3D00-4FB5-BD47-92333E2F0F4A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EB823D-7C06-40E7-9849-9FB37FF606FF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B36750-2863-4EF0-821D-408AC9AF3ED9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BCA386-308A-4D78-B173-1768943527F1}"/>
                </a:ext>
              </a:extLst>
            </p:cNvPr>
            <p:cNvSpPr/>
            <p:nvPr/>
          </p:nvSpPr>
          <p:spPr>
            <a:xfrm>
              <a:off x="3789496" y="165676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4438B1-2EC6-4A53-9624-0219E46E11FD}"/>
                </a:ext>
              </a:extLst>
            </p:cNvPr>
            <p:cNvSpPr/>
            <p:nvPr/>
          </p:nvSpPr>
          <p:spPr>
            <a:xfrm>
              <a:off x="3660445" y="77601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1E2BF5-ADE0-4AF2-8F20-BF647020CB66}"/>
                </a:ext>
              </a:extLst>
            </p:cNvPr>
            <p:cNvSpPr/>
            <p:nvPr/>
          </p:nvSpPr>
          <p:spPr>
            <a:xfrm>
              <a:off x="3789496" y="104480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B7664D-551C-479F-B009-96DE1E3E6119}"/>
                </a:ext>
              </a:extLst>
            </p:cNvPr>
            <p:cNvSpPr/>
            <p:nvPr/>
          </p:nvSpPr>
          <p:spPr>
            <a:xfrm>
              <a:off x="3783547" y="91041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DAC0B29-81D8-4F42-A51D-6EDFFAD59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1" t="151"/>
            <a:stretch/>
          </p:blipFill>
          <p:spPr>
            <a:xfrm>
              <a:off x="6501535" y="3608377"/>
              <a:ext cx="3977507" cy="244418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3E9B78A-6F87-49C6-9B61-D7D40AEB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2837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D2EF006-653A-4A00-8070-31FB583804E4}"/>
                </a:ext>
              </a:extLst>
            </p:cNvPr>
            <p:cNvSpPr/>
            <p:nvPr/>
          </p:nvSpPr>
          <p:spPr>
            <a:xfrm>
              <a:off x="1525905" y="122872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8183A79-DDE7-4714-9BD6-8BE69763188C}"/>
                </a:ext>
              </a:extLst>
            </p:cNvPr>
            <p:cNvSpPr/>
            <p:nvPr/>
          </p:nvSpPr>
          <p:spPr>
            <a:xfrm>
              <a:off x="4725115" y="127635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65977E-BAB0-4EBC-A4D4-1D088818A4E1}"/>
                </a:ext>
              </a:extLst>
            </p:cNvPr>
            <p:cNvSpPr/>
            <p:nvPr/>
          </p:nvSpPr>
          <p:spPr>
            <a:xfrm rot="10800000">
              <a:off x="4355825" y="4607640"/>
              <a:ext cx="1936246" cy="2043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D73B8F-D6A3-47E4-B914-009DCD7E8995}"/>
                </a:ext>
              </a:extLst>
            </p:cNvPr>
            <p:cNvSpPr txBox="1"/>
            <p:nvPr/>
          </p:nvSpPr>
          <p:spPr>
            <a:xfrm>
              <a:off x="1656205" y="838178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extraction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264EAD-8F0E-4F65-9EB0-217417FE653D}"/>
                </a:ext>
              </a:extLst>
            </p:cNvPr>
            <p:cNvSpPr txBox="1"/>
            <p:nvPr/>
          </p:nvSpPr>
          <p:spPr>
            <a:xfrm>
              <a:off x="5199408" y="85939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measurement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F2DD1F-0150-400E-B1B8-4960711A8CFA}"/>
                </a:ext>
              </a:extLst>
            </p:cNvPr>
            <p:cNvSpPr txBox="1"/>
            <p:nvPr/>
          </p:nvSpPr>
          <p:spPr>
            <a:xfrm>
              <a:off x="4528564" y="422997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integration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ECCF52A-CB11-4E59-AF1D-29605555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17" y="3792379"/>
              <a:ext cx="3779473" cy="193509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846D67-2A95-48CF-8D96-B52027A57E46}"/>
                </a:ext>
              </a:extLst>
            </p:cNvPr>
            <p:cNvSpPr txBox="1"/>
            <p:nvPr/>
          </p:nvSpPr>
          <p:spPr>
            <a:xfrm>
              <a:off x="1326553" y="574943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Area Data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82B7C9-DCB2-423F-9524-91CCDBF0E9AB}"/>
                </a:ext>
              </a:extLst>
            </p:cNvPr>
            <p:cNvSpPr txBox="1"/>
            <p:nvPr/>
          </p:nvSpPr>
          <p:spPr>
            <a:xfrm>
              <a:off x="450473" y="194813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19B3DB-29AB-4735-8B4B-0174320F68E2}"/>
                </a:ext>
              </a:extLst>
            </p:cNvPr>
            <p:cNvSpPr txBox="1"/>
            <p:nvPr/>
          </p:nvSpPr>
          <p:spPr>
            <a:xfrm>
              <a:off x="3539427" y="194813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ACF9D6-5BC5-40F1-B43B-9EA3EEB23915}"/>
                </a:ext>
              </a:extLst>
            </p:cNvPr>
            <p:cNvSpPr/>
            <p:nvPr/>
          </p:nvSpPr>
          <p:spPr>
            <a:xfrm>
              <a:off x="7756510" y="277256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sp>
          <p:nvSpPr>
            <p:cNvPr id="51" name="Arrow: Bent-Up 50">
              <a:extLst>
                <a:ext uri="{FF2B5EF4-FFF2-40B4-BE49-F238E27FC236}">
                  <a16:creationId xmlns:a16="http://schemas.microsoft.com/office/drawing/2014/main" id="{CFCA76FF-BE27-4D94-A244-FC9F82FCFF6E}"/>
                </a:ext>
              </a:extLst>
            </p:cNvPr>
            <p:cNvSpPr/>
            <p:nvPr/>
          </p:nvSpPr>
          <p:spPr>
            <a:xfrm rot="5400000" flipV="1">
              <a:off x="10053083" y="3778016"/>
              <a:ext cx="1830157" cy="557922"/>
            </a:xfrm>
            <a:prstGeom prst="bentUpArrow">
              <a:avLst>
                <a:gd name="adj1" fmla="val 16873"/>
                <a:gd name="adj2" fmla="val 25000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D73B405-DF3A-47AC-B476-D030B9F2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458" y="1579001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14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C4941DF-9102-44CD-ADA4-1C93971731A5}"/>
              </a:ext>
            </a:extLst>
          </p:cNvPr>
          <p:cNvGrpSpPr/>
          <p:nvPr/>
        </p:nvGrpSpPr>
        <p:grpSpPr>
          <a:xfrm>
            <a:off x="658833" y="515177"/>
            <a:ext cx="9315978" cy="3532068"/>
            <a:chOff x="658833" y="515177"/>
            <a:chExt cx="9315978" cy="3532068"/>
          </a:xfrm>
        </p:grpSpPr>
        <p:pic>
          <p:nvPicPr>
            <p:cNvPr id="5" name="Picture 7" descr="https://lh6.googleusercontent.com/ph636ed22ufL3pAHTH6tDsq0Lk7Wq9Bd66AHM1UE9oFKqf-p3r3kHrJXEzEQMT5g3a_0vCd7yGRo78Cs1PwZVrCY9AkBEiurkllzRzprcgcTe7Sgo4ysRjPg19z9IhWwbSKqwj9pszzU11ws76G0riLxv2DGtfIftHX1h8XwbVRvzt_0Lfxb7Q">
              <a:extLst>
                <a:ext uri="{FF2B5EF4-FFF2-40B4-BE49-F238E27FC236}">
                  <a16:creationId xmlns:a16="http://schemas.microsoft.com/office/drawing/2014/main" id="{9C5671ED-FB89-4D5D-9CEB-E17B017D7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33" y="515177"/>
              <a:ext cx="5646717" cy="353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1" descr="https://lh6.googleusercontent.com/V0j8Nzxm73sZdvYptJZ5wb-Q2LicKXPTb9bq9vCdwKkrj-dBXUQuUGQJv6IcFsksII3rhAHslm3aFemb6JzUqudPKHUBtiFAj-AT3DhbTTTMS2VF4_l_NGoIePOMiEoLpE399r3nM1bBDpBxaKjfl1oxyKruAKP4mj_WM7_X6LuOnZkY9-mC5A">
              <a:extLst>
                <a:ext uri="{FF2B5EF4-FFF2-40B4-BE49-F238E27FC236}">
                  <a16:creationId xmlns:a16="http://schemas.microsoft.com/office/drawing/2014/main" id="{77A58553-7ECD-4103-AF22-FEA57E14C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983" y="926453"/>
              <a:ext cx="3331380" cy="732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upload.wikimedia.org/wikipedia/commons/thumb/6/6c/PDF_icon.svg/420px-PDF_icon.svg.png">
              <a:extLst>
                <a:ext uri="{FF2B5EF4-FFF2-40B4-BE49-F238E27FC236}">
                  <a16:creationId xmlns:a16="http://schemas.microsoft.com/office/drawing/2014/main" id="{3EA2D5CC-83B1-4189-949B-99CF5898E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39" y="1197644"/>
              <a:ext cx="1742672" cy="19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E9CEFAC-4555-4244-9C4F-A6CDB1C0E89A}"/>
                </a:ext>
              </a:extLst>
            </p:cNvPr>
            <p:cNvSpPr/>
            <p:nvPr/>
          </p:nvSpPr>
          <p:spPr>
            <a:xfrm>
              <a:off x="6694429" y="1987074"/>
              <a:ext cx="1015481" cy="4318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1274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F68805-C90C-4A44-A50D-30A1A41300F5}"/>
              </a:ext>
            </a:extLst>
          </p:cNvPr>
          <p:cNvGrpSpPr/>
          <p:nvPr/>
        </p:nvGrpSpPr>
        <p:grpSpPr>
          <a:xfrm>
            <a:off x="222416" y="411268"/>
            <a:ext cx="12192727" cy="3151948"/>
            <a:chOff x="222416" y="411268"/>
            <a:chExt cx="12192727" cy="31519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A583C77-6CB3-4530-AD29-6BE5D02F32B7}"/>
                </a:ext>
              </a:extLst>
            </p:cNvPr>
            <p:cNvGrpSpPr/>
            <p:nvPr/>
          </p:nvGrpSpPr>
          <p:grpSpPr>
            <a:xfrm>
              <a:off x="222416" y="411268"/>
              <a:ext cx="4970442" cy="3151948"/>
              <a:chOff x="658833" y="515177"/>
              <a:chExt cx="5646717" cy="3532068"/>
            </a:xfrm>
          </p:grpSpPr>
          <p:pic>
            <p:nvPicPr>
              <p:cNvPr id="5" name="Picture 7" descr="https://lh6.googleusercontent.com/ph636ed22ufL3pAHTH6tDsq0Lk7Wq9Bd66AHM1UE9oFKqf-p3r3kHrJXEzEQMT5g3a_0vCd7yGRo78Cs1PwZVrCY9AkBEiurkllzRzprcgcTe7Sgo4ysRjPg19z9IhWwbSKqwj9pszzU11ws76G0riLxv2DGtfIftHX1h8XwbVRvzt_0Lfxb7Q">
                <a:extLst>
                  <a:ext uri="{FF2B5EF4-FFF2-40B4-BE49-F238E27FC236}">
                    <a16:creationId xmlns:a16="http://schemas.microsoft.com/office/drawing/2014/main" id="{9C5671ED-FB89-4D5D-9CEB-E17B017D7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33" y="515177"/>
                <a:ext cx="5646717" cy="3532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1" descr="https://lh6.googleusercontent.com/V0j8Nzxm73sZdvYptJZ5wb-Q2LicKXPTb9bq9vCdwKkrj-dBXUQuUGQJv6IcFsksII3rhAHslm3aFemb6JzUqudPKHUBtiFAj-AT3DhbTTTMS2VF4_l_NGoIePOMiEoLpE399r3nM1bBDpBxaKjfl1oxyKruAKP4mj_WM7_X6LuOnZkY9-mC5A">
                <a:extLst>
                  <a:ext uri="{FF2B5EF4-FFF2-40B4-BE49-F238E27FC236}">
                    <a16:creationId xmlns:a16="http://schemas.microsoft.com/office/drawing/2014/main" id="{77A58553-7ECD-4103-AF22-FEA57E14C7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983" y="926453"/>
                <a:ext cx="3331380" cy="732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" name="Picture 2" descr="https://upload.wikimedia.org/wikipedia/commons/thumb/6/6c/PDF_icon.svg/420px-PDF_icon.svg.png">
              <a:extLst>
                <a:ext uri="{FF2B5EF4-FFF2-40B4-BE49-F238E27FC236}">
                  <a16:creationId xmlns:a16="http://schemas.microsoft.com/office/drawing/2014/main" id="{3EA2D5CC-83B1-4189-949B-99CF5898E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204" y="922048"/>
              <a:ext cx="1486250" cy="169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E9CEFAC-4555-4244-9C4F-A6CDB1C0E89A}"/>
                </a:ext>
              </a:extLst>
            </p:cNvPr>
            <p:cNvSpPr/>
            <p:nvPr/>
          </p:nvSpPr>
          <p:spPr>
            <a:xfrm>
              <a:off x="5478808" y="1771334"/>
              <a:ext cx="1015481" cy="4318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EC58B3-6ACD-4A91-B1F3-F5AE8B87A1A7}"/>
                </a:ext>
              </a:extLst>
            </p:cNvPr>
            <p:cNvSpPr txBox="1"/>
            <p:nvPr/>
          </p:nvSpPr>
          <p:spPr>
            <a:xfrm>
              <a:off x="4834210" y="1450832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CE2D67-B537-446A-803C-2FB4D2F28308}"/>
                </a:ext>
              </a:extLst>
            </p:cNvPr>
            <p:cNvSpPr txBox="1"/>
            <p:nvPr/>
          </p:nvSpPr>
          <p:spPr>
            <a:xfrm>
              <a:off x="6514072" y="2836182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Pages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7D5B28-5258-40B3-9CCE-9D66738AC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253" y="532379"/>
              <a:ext cx="3490890" cy="279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75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CC7FCFF-152E-4273-BA73-49E36FA79526}"/>
              </a:ext>
            </a:extLst>
          </p:cNvPr>
          <p:cNvGrpSpPr/>
          <p:nvPr/>
        </p:nvGrpSpPr>
        <p:grpSpPr>
          <a:xfrm>
            <a:off x="2124058" y="197478"/>
            <a:ext cx="4536516" cy="4977196"/>
            <a:chOff x="2124057" y="197477"/>
            <a:chExt cx="5390235" cy="58650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E7DFD8-1008-44BA-B496-7438ABFF8917}"/>
                </a:ext>
              </a:extLst>
            </p:cNvPr>
            <p:cNvGrpSpPr/>
            <p:nvPr/>
          </p:nvGrpSpPr>
          <p:grpSpPr>
            <a:xfrm>
              <a:off x="2204437" y="197477"/>
              <a:ext cx="5038028" cy="3075659"/>
              <a:chOff x="140235" y="1542825"/>
              <a:chExt cx="5306508" cy="3330057"/>
            </a:xfrm>
          </p:grpSpPr>
          <p:pic>
            <p:nvPicPr>
              <p:cNvPr id="5" name="Picture 7" descr="https://lh6.googleusercontent.com/ph636ed22ufL3pAHTH6tDsq0Lk7Wq9Bd66AHM1UE9oFKqf-p3r3kHrJXEzEQMT5g3a_0vCd7yGRo78Cs1PwZVrCY9AkBEiurkllzRzprcgcTe7Sgo4ysRjPg19z9IhWwbSKqwj9pszzU11ws76G0riLxv2DGtfIftHX1h8XwbVRvzt_0Lfxb7Q">
                <a:extLst>
                  <a:ext uri="{FF2B5EF4-FFF2-40B4-BE49-F238E27FC236}">
                    <a16:creationId xmlns:a16="http://schemas.microsoft.com/office/drawing/2014/main" id="{2CE52C83-B32C-4516-AE36-6118215FA4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235" y="1542825"/>
                <a:ext cx="5306508" cy="3330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1" descr="https://lh6.googleusercontent.com/V0j8Nzxm73sZdvYptJZ5wb-Q2LicKXPTb9bq9vCdwKkrj-dBXUQuUGQJv6IcFsksII3rhAHslm3aFemb6JzUqudPKHUBtiFAj-AT3DhbTTTMS2VF4_l_NGoIePOMiEoLpE399r3nM1bBDpBxaKjfl1oxyKruAKP4mj_WM7_X6LuOnZkY9-mC5A">
                <a:extLst>
                  <a:ext uri="{FF2B5EF4-FFF2-40B4-BE49-F238E27FC236}">
                    <a16:creationId xmlns:a16="http://schemas.microsoft.com/office/drawing/2014/main" id="{ACFD07C3-747A-4CF4-8244-715E6ABAB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2969" y="1930579"/>
                <a:ext cx="3130668" cy="6904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13535D-15F6-474C-A44A-23095C878444}"/>
                  </a:ext>
                </a:extLst>
              </p:cNvPr>
              <p:cNvSpPr/>
              <p:nvPr/>
            </p:nvSpPr>
            <p:spPr>
              <a:xfrm>
                <a:off x="3202970" y="4358303"/>
                <a:ext cx="614149" cy="2183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1D193D-6504-404D-865F-5AF1D57BBDD2}"/>
                </a:ext>
              </a:extLst>
            </p:cNvPr>
            <p:cNvGrpSpPr/>
            <p:nvPr/>
          </p:nvGrpSpPr>
          <p:grpSpPr>
            <a:xfrm>
              <a:off x="2124057" y="3418609"/>
              <a:ext cx="2696265" cy="2643911"/>
              <a:chOff x="679648" y="4669223"/>
              <a:chExt cx="2135657" cy="194803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B89DBA5-E0D5-442F-8B91-70664E7FE8D2}"/>
                  </a:ext>
                </a:extLst>
              </p:cNvPr>
              <p:cNvGrpSpPr/>
              <p:nvPr/>
            </p:nvGrpSpPr>
            <p:grpSpPr>
              <a:xfrm>
                <a:off x="752475" y="4669223"/>
                <a:ext cx="2062830" cy="1948030"/>
                <a:chOff x="6862762" y="1096855"/>
                <a:chExt cx="5692096" cy="608647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30589953-C47C-4F77-A2DA-0E3EEEC075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4014" r="8947"/>
                <a:stretch/>
              </p:blipFill>
              <p:spPr>
                <a:xfrm>
                  <a:off x="6862762" y="1096855"/>
                  <a:ext cx="823913" cy="5467350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8284D545-65E9-4AF2-BD39-2BA95FB327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013" t="3626" r="1735"/>
                <a:stretch/>
              </p:blipFill>
              <p:spPr>
                <a:xfrm>
                  <a:off x="7686676" y="1106381"/>
                  <a:ext cx="4868182" cy="6076950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ACD60A2-E616-43BC-9BC8-6F1F69995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639680" y="5398455"/>
                <a:ext cx="170774" cy="90837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1E57C1-349A-4881-9AE5-4C0D787EF354}"/>
                </a:ext>
              </a:extLst>
            </p:cNvPr>
            <p:cNvGrpSpPr/>
            <p:nvPr/>
          </p:nvGrpSpPr>
          <p:grpSpPr>
            <a:xfrm>
              <a:off x="5051160" y="3620877"/>
              <a:ext cx="2463132" cy="2005444"/>
              <a:chOff x="1504774" y="2839347"/>
              <a:chExt cx="3778426" cy="30760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8C2B367-902F-48BA-84ED-B6C9EC5E9D9B}"/>
                  </a:ext>
                </a:extLst>
              </p:cNvPr>
              <p:cNvGrpSpPr/>
              <p:nvPr/>
            </p:nvGrpSpPr>
            <p:grpSpPr>
              <a:xfrm>
                <a:off x="1504774" y="2839347"/>
                <a:ext cx="3778426" cy="3076030"/>
                <a:chOff x="7334249" y="40433"/>
                <a:chExt cx="3963353" cy="2911047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BA801B41-18E8-42F7-A283-AA06754CAA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34249" y="309245"/>
                  <a:ext cx="3963353" cy="264223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C7984670-998D-4434-B3F0-BAC261CBFC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06840" y="227186"/>
                  <a:ext cx="1348740" cy="164117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94266925-360C-40AA-9DA3-28F01DB55B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19999" y="40433"/>
                  <a:ext cx="2000251" cy="159800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2132F12-1147-49CD-9A59-EC928467D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0623" y="3426785"/>
                <a:ext cx="2057400" cy="3793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009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F138-E9E6-4627-9263-DF4197C6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plot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297C24C-F837-40E0-B4F4-169C2683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5353"/>
            <a:ext cx="10515599" cy="646332"/>
          </a:xfrm>
        </p:spPr>
        <p:txBody>
          <a:bodyPr>
            <a:normAutofit/>
          </a:bodyPr>
          <a:lstStyle/>
          <a:p>
            <a:r>
              <a:rPr lang="en-SG" dirty="0"/>
              <a:t>Export as pdf file with each transition covering one page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0908B9-1F6A-4C72-9E8D-8E8B21248361}"/>
              </a:ext>
            </a:extLst>
          </p:cNvPr>
          <p:cNvGrpSpPr/>
          <p:nvPr/>
        </p:nvGrpSpPr>
        <p:grpSpPr>
          <a:xfrm>
            <a:off x="838200" y="2300464"/>
            <a:ext cx="7032625" cy="3754438"/>
            <a:chOff x="3821473" y="2037574"/>
            <a:chExt cx="7032625" cy="37544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A51649-C5D4-4047-BDCF-C230B2A68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3821473" y="2037574"/>
              <a:ext cx="7032625" cy="37544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B0EAFB-628B-4EC6-93A4-F37C3A522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581"/>
            <a:stretch/>
          </p:blipFill>
          <p:spPr>
            <a:xfrm>
              <a:off x="10132103" y="2247889"/>
              <a:ext cx="565154" cy="10849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0DED12-88C3-40C8-ADA1-C6B97C4D6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1434"/>
            <a:stretch/>
          </p:blipFill>
          <p:spPr>
            <a:xfrm>
              <a:off x="5686918" y="2305039"/>
              <a:ext cx="4002633" cy="571511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5928E4-65A4-45F6-8259-1C8576D61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899422"/>
              <a:ext cx="2135835" cy="11189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68E143-71A9-4401-A08F-E1AF7C4C83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050" y="2910963"/>
              <a:ext cx="1354785" cy="13723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342C1D-948D-41D0-92DE-690DB8EF8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475" y="2884182"/>
              <a:ext cx="621360" cy="14106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954C56-1114-4C71-87A4-0183B4C927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1835" y="2899422"/>
              <a:ext cx="71975" cy="14348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83FC294-C93E-4092-BC01-CF9FDB08E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1835" y="2884182"/>
              <a:ext cx="864541" cy="12488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C01CCED9-D6AD-4A1D-B618-57C5478A258C}"/>
                </a:ext>
              </a:extLst>
            </p:cNvPr>
            <p:cNvSpPr/>
            <p:nvPr/>
          </p:nvSpPr>
          <p:spPr>
            <a:xfrm rot="5400000">
              <a:off x="6021651" y="4090715"/>
              <a:ext cx="132030" cy="21669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F872639F-4CA0-4B3D-AB4B-CC4C5D0A9335}"/>
                </a:ext>
              </a:extLst>
            </p:cNvPr>
            <p:cNvSpPr/>
            <p:nvPr/>
          </p:nvSpPr>
          <p:spPr>
            <a:xfrm rot="5400000">
              <a:off x="9030360" y="4258861"/>
              <a:ext cx="132030" cy="21669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26" name="Picture 2" descr="https://upload.wikimedia.org/wikipedia/commons/thumb/6/6c/PDF_icon.svg/420px-PDF_icon.svg.png">
            <a:extLst>
              <a:ext uri="{FF2B5EF4-FFF2-40B4-BE49-F238E27FC236}">
                <a16:creationId xmlns:a16="http://schemas.microsoft.com/office/drawing/2014/main" id="{854AD3CE-ADAC-4BA1-B7AC-C4EC22DA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44" y="3173724"/>
            <a:ext cx="1742672" cy="199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FF3F8DDE-38FF-4330-9455-56C88FEF57D0}"/>
              </a:ext>
            </a:extLst>
          </p:cNvPr>
          <p:cNvSpPr/>
          <p:nvPr/>
        </p:nvSpPr>
        <p:spPr>
          <a:xfrm>
            <a:off x="8075554" y="3977799"/>
            <a:ext cx="1015481" cy="431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E8C3A9C2-0148-41C2-9727-4A66CA95AAF6}"/>
              </a:ext>
            </a:extLst>
          </p:cNvPr>
          <p:cNvSpPr txBox="1">
            <a:spLocks/>
          </p:cNvSpPr>
          <p:nvPr/>
        </p:nvSpPr>
        <p:spPr>
          <a:xfrm>
            <a:off x="1713451" y="6081347"/>
            <a:ext cx="5355369" cy="52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sz="2000" dirty="0"/>
              <a:t>Injection Sequence Plot for </a:t>
            </a:r>
            <a:r>
              <a:rPr lang="en-SG" sz="2000" dirty="0" err="1"/>
              <a:t>Cer</a:t>
            </a:r>
            <a:r>
              <a:rPr lang="en-SG" sz="2000" dirty="0"/>
              <a:t> d18:1/12:0 (ISTD)</a:t>
            </a:r>
          </a:p>
        </p:txBody>
      </p:sp>
    </p:spTree>
    <p:extLst>
      <p:ext uri="{BB962C8B-B14F-4D97-AF65-F5344CB8AC3E}">
        <p14:creationId xmlns:p14="http://schemas.microsoft.com/office/powerpoint/2010/main" val="259684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Samples are getting larger (increase to few thousands)</a:t>
            </a:r>
          </a:p>
          <a:p>
            <a:r>
              <a:rPr lang="en-SG" dirty="0"/>
              <a:t>Static Bar plots and scatter plots will not 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777AD5-C188-4CCE-AD4B-0E47B71EEEAA}"/>
              </a:ext>
            </a:extLst>
          </p:cNvPr>
          <p:cNvGrpSpPr/>
          <p:nvPr/>
        </p:nvGrpSpPr>
        <p:grpSpPr>
          <a:xfrm>
            <a:off x="838200" y="2621404"/>
            <a:ext cx="10275570" cy="3754438"/>
            <a:chOff x="838200" y="2621404"/>
            <a:chExt cx="10275570" cy="37544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838200" y="2621404"/>
              <a:ext cx="7032625" cy="3754438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0E2AF52-117A-432A-9E1F-2E500B13A7C8}"/>
                </a:ext>
              </a:extLst>
            </p:cNvPr>
            <p:cNvSpPr/>
            <p:nvPr/>
          </p:nvSpPr>
          <p:spPr>
            <a:xfrm>
              <a:off x="7745095" y="6012746"/>
              <a:ext cx="3204845" cy="17088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9E588-2D11-4141-9664-080EF6C46DAD}"/>
                </a:ext>
              </a:extLst>
            </p:cNvPr>
            <p:cNvSpPr txBox="1"/>
            <p:nvPr/>
          </p:nvSpPr>
          <p:spPr>
            <a:xfrm>
              <a:off x="8961120" y="5683631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To a few thousands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153BE4-FAFA-47B5-9364-2C64BB296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81"/>
          <a:stretch/>
        </p:blipFill>
        <p:spPr>
          <a:xfrm>
            <a:off x="8012177" y="2714096"/>
            <a:ext cx="932137" cy="1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Number of transitions have increased to over 500</a:t>
            </a:r>
          </a:p>
          <a:p>
            <a:r>
              <a:rPr lang="en-SG" dirty="0"/>
              <a:t>Leading to &gt; 500-page pdf file full of plots.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B383BB-11CD-4C93-9E24-FC20D6513688}"/>
              </a:ext>
            </a:extLst>
          </p:cNvPr>
          <p:cNvGrpSpPr/>
          <p:nvPr/>
        </p:nvGrpSpPr>
        <p:grpSpPr>
          <a:xfrm>
            <a:off x="589756" y="2480980"/>
            <a:ext cx="11198336" cy="3992845"/>
            <a:chOff x="923131" y="2312705"/>
            <a:chExt cx="11198336" cy="3992845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BB7D0068-7794-458F-A9B6-A6E9B802E1AA}"/>
                </a:ext>
              </a:extLst>
            </p:cNvPr>
            <p:cNvSpPr/>
            <p:nvPr/>
          </p:nvSpPr>
          <p:spPr>
            <a:xfrm>
              <a:off x="9686375" y="2312705"/>
              <a:ext cx="601663" cy="3933709"/>
            </a:xfrm>
            <a:prstGeom prst="rightBr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5782426" y="2458798"/>
              <a:ext cx="3531717" cy="18854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E024D6-2FCA-4FF5-9D5F-581A19CB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762"/>
            <a:stretch/>
          </p:blipFill>
          <p:spPr>
            <a:xfrm>
              <a:off x="5811002" y="4382704"/>
              <a:ext cx="3531716" cy="1922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E87E1-FADF-45AD-BA11-86F15A6882BC}"/>
                </a:ext>
              </a:extLst>
            </p:cNvPr>
            <p:cNvSpPr txBox="1"/>
            <p:nvPr/>
          </p:nvSpPr>
          <p:spPr>
            <a:xfrm>
              <a:off x="9968817" y="4094893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plots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7D999C-7518-4E2C-9B56-94BA9B2B2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131" y="3239104"/>
              <a:ext cx="3485484" cy="1794434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30FEF0A-BD38-4ED5-BF2F-CD0C758E7DF8}"/>
                </a:ext>
              </a:extLst>
            </p:cNvPr>
            <p:cNvSpPr/>
            <p:nvPr/>
          </p:nvSpPr>
          <p:spPr>
            <a:xfrm>
              <a:off x="4632784" y="3979506"/>
              <a:ext cx="1015481" cy="3136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2D81-D9CD-4175-A17B-F06EEC307CF1}"/>
                </a:ext>
              </a:extLst>
            </p:cNvPr>
            <p:cNvSpPr txBox="1"/>
            <p:nvPr/>
          </p:nvSpPr>
          <p:spPr>
            <a:xfrm>
              <a:off x="1479678" y="5052588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transition list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84524E-8B41-4240-B599-F5DB849EF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t="11581" r="19040"/>
            <a:stretch/>
          </p:blipFill>
          <p:spPr>
            <a:xfrm>
              <a:off x="9486404" y="3792055"/>
              <a:ext cx="457696" cy="108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52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11749</TotalTime>
  <Words>198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Quality Control plot</vt:lpstr>
      <vt:lpstr>Motivation for using Plotly and Trelliscopejs </vt:lpstr>
      <vt:lpstr>Motivation for using Plotly and Trelliscopejs </vt:lpstr>
      <vt:lpstr>Motivation for using Plotly and Trelliscopejs </vt:lpstr>
      <vt:lpstr>Motivation for using Plotly and Trelliscopejs </vt:lpstr>
      <vt:lpstr>PowerPoint Presentation</vt:lpstr>
      <vt:lpstr>Lessons learned</vt:lpstr>
      <vt:lpstr>Lessons learned</vt:lpstr>
      <vt:lpstr>Lessons learned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99</cp:revision>
  <dcterms:created xsi:type="dcterms:W3CDTF">2022-08-02T05:46:46Z</dcterms:created>
  <dcterms:modified xsi:type="dcterms:W3CDTF">2022-11-18T04:39:05Z</dcterms:modified>
</cp:coreProperties>
</file>