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0B7"/>
    <a:srgbClr val="F6EFDC"/>
    <a:srgbClr val="F9F4E7"/>
    <a:srgbClr val="FCF9F2"/>
    <a:srgbClr val="F6EFDE"/>
    <a:srgbClr val="FAF6EC"/>
    <a:srgbClr val="273B8C"/>
    <a:srgbClr val="FBF6B9"/>
    <a:srgbClr val="2EBDC2"/>
    <a:srgbClr val="76C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16BA-683B-E8A4-DC82-604CA583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3F7D-839B-BC9B-81BF-A7BF74FF2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0981-BCD8-9DF8-03A8-FB7B4D8E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6030-3C47-B03D-E1CD-487047F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984D-0FEF-FD0F-9369-0DC67B0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FB2-01C4-A9D5-7578-935B7823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7806E-34FA-8302-2EB7-9AC467A0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8AF1-EC16-5C43-4C11-D6703317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D739-8FE0-F52D-9CD9-935B0C78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56D6-44CD-B3B9-6111-2D52C9A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52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6E7BD-5D91-6CE5-82DD-94A043C7F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DAE49-D8F1-8C35-AC39-FF4ACE07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25C0-AAC7-888C-AE7F-AF0DB90D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F1F8-2BC6-A3B5-1B55-9859C40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EF1B-89AA-743A-C256-DA97A91F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1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643-4D5F-71D9-1420-3480B26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2A8A-7737-A8AC-7660-FACFA32C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F912-8625-38C1-047C-542F6237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BA97-F9EE-F61C-3B93-1480835A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6660-8570-1A26-00C8-752C7CE2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6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748D-6A65-4356-030F-2AB82C8D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ED30-44E3-57EA-1B00-27217D8B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9F5A-FCAA-BB62-6475-6B67898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1D40-4552-F8D0-CD98-743C5E4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1ED2-C272-5A5A-9821-87F519A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4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2B70-7902-58E9-FFA8-EF1BD0A7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1A7-57B2-C6A2-17E6-553068B3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41C3-D2AB-43EB-C87E-3FE4662B5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B716-614B-A5C9-A207-DB3D3E9A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8AE59-B316-517D-DC47-5ED0406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6519-E573-4E5F-DCEE-4498B7A2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9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97FE-7F33-E316-5593-0A36F8EE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A394-258F-156A-4F6D-BEB49FB8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1A43-0F22-F4C2-6951-FE10BE06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EAA97-400D-BCEA-2396-0EC73A81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0110-1EAA-978E-0FE7-21B40C8D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F33FA-74EB-F7A9-8E3D-892DFC84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EA768-C122-FD53-CAAB-F3E3F452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9A3C8-697E-1A94-5169-C7AA75B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35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00D-773B-AD4F-EE41-E61DA5EA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89EC-FAF5-D040-FFB9-49BEE718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A5D6-939A-B756-7BF1-2D5A1BE6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7C193-95A7-05AE-A543-6F8DEEF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1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F6F81-EE67-44C4-6F7D-CF2E227E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C5F9D-7332-32BA-7022-1C18F778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939E5-24D3-A294-FD10-AAE08D8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76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68FE-792E-86EB-31BB-1AF7D472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B052-E46A-00A6-9763-C135E3A7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57456-20C3-B354-1D83-18D6AA05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25B8-2E0C-713E-7E81-5D93DB38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3F3B-1C27-A4D1-B3A9-DFC2F3A6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EA8D-C07B-E237-848C-1B6488F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8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290-F6F6-08E7-CBCC-57DDB301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307B9-937A-08A9-0216-615700FC4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EC2E-413D-E542-7DA9-CC6E5CDF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9BA4-C91E-5B92-10B4-EC6C500C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A9B2-9DF5-ED15-797C-E356D34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61FE5-B676-DC45-03D0-4A578E9B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5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AD31-E82D-7F2C-42DD-590B09A3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8E00-F754-9EE8-A1BC-787EEE51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7295-5E24-2915-8B4C-F0F655ED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37ED-0F85-483C-8DB1-E8B8F33AB636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4CAB-0A5D-0CC6-3B35-CC818FD27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495B-2312-4E4C-952E-9B316FF2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8813-54C8-4A25-B127-5866C35820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9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C70-AB8A-65DE-BD59-A8D7FCA5E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B4611-407A-E75F-32DE-813930C20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2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F3A84-7660-8056-AE85-807F5A2E2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"/>
          <a:stretch/>
        </p:blipFill>
        <p:spPr>
          <a:xfrm>
            <a:off x="841248" y="448055"/>
            <a:ext cx="10195288" cy="57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4B01C-94CA-2C39-0C17-890986EC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279"/>
            <a:ext cx="12192000" cy="27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8E81DAC-3DE4-FC3D-A376-E23709032341}"/>
              </a:ext>
            </a:extLst>
          </p:cNvPr>
          <p:cNvGrpSpPr/>
          <p:nvPr/>
        </p:nvGrpSpPr>
        <p:grpSpPr>
          <a:xfrm>
            <a:off x="-6042" y="-18208"/>
            <a:ext cx="12198042" cy="6894416"/>
            <a:chOff x="-6042" y="-18208"/>
            <a:chExt cx="12198042" cy="68944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722477-A59C-8E91-4BD7-8FF90993D83F}"/>
                </a:ext>
              </a:extLst>
            </p:cNvPr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solidFill>
              <a:srgbClr val="76CC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DFF26C8-290A-D9EB-6575-EEA738376088}"/>
                </a:ext>
              </a:extLst>
            </p:cNvPr>
            <p:cNvSpPr/>
            <p:nvPr/>
          </p:nvSpPr>
          <p:spPr>
            <a:xfrm>
              <a:off x="0" y="-18208"/>
              <a:ext cx="5614219" cy="1945331"/>
            </a:xfrm>
            <a:custGeom>
              <a:avLst/>
              <a:gdLst>
                <a:gd name="connsiteX0" fmla="*/ 0 w 3833127"/>
                <a:gd name="connsiteY0" fmla="*/ 0 h 1319709"/>
                <a:gd name="connsiteX1" fmla="*/ 3737542 w 3833127"/>
                <a:gd name="connsiteY1" fmla="*/ 0 h 1319709"/>
                <a:gd name="connsiteX2" fmla="*/ 3762699 w 3833127"/>
                <a:gd name="connsiteY2" fmla="*/ 50288 h 1319709"/>
                <a:gd name="connsiteX3" fmla="*/ 3816046 w 3833127"/>
                <a:gd name="connsiteY3" fmla="*/ 208664 h 1319709"/>
                <a:gd name="connsiteX4" fmla="*/ 3796381 w 3833127"/>
                <a:gd name="connsiteY4" fmla="*/ 700277 h 1319709"/>
                <a:gd name="connsiteX5" fmla="*/ 3589904 w 3833127"/>
                <a:gd name="connsiteY5" fmla="*/ 1034573 h 1319709"/>
                <a:gd name="connsiteX6" fmla="*/ 3422756 w 3833127"/>
                <a:gd name="connsiteY6" fmla="*/ 1142728 h 1319709"/>
                <a:gd name="connsiteX7" fmla="*/ 2980304 w 3833127"/>
                <a:gd name="connsiteY7" fmla="*/ 1300044 h 1319709"/>
                <a:gd name="connsiteX8" fmla="*/ 2292046 w 3833127"/>
                <a:gd name="connsiteY8" fmla="*/ 1319709 h 1319709"/>
                <a:gd name="connsiteX9" fmla="*/ 1898756 w 3833127"/>
                <a:gd name="connsiteY9" fmla="*/ 1270548 h 1319709"/>
                <a:gd name="connsiteX10" fmla="*/ 1200665 w 3833127"/>
                <a:gd name="connsiteY10" fmla="*/ 1014909 h 1319709"/>
                <a:gd name="connsiteX11" fmla="*/ 817207 w 3833127"/>
                <a:gd name="connsiteY11" fmla="*/ 867425 h 1319709"/>
                <a:gd name="connsiteX12" fmla="*/ 119117 w 3833127"/>
                <a:gd name="connsiteY12" fmla="*/ 631451 h 1319709"/>
                <a:gd name="connsiteX13" fmla="*/ 0 w 3833127"/>
                <a:gd name="connsiteY13" fmla="*/ 624745 h 13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33127" h="1319709">
                  <a:moveTo>
                    <a:pt x="0" y="0"/>
                  </a:moveTo>
                  <a:lnTo>
                    <a:pt x="3737542" y="0"/>
                  </a:lnTo>
                  <a:lnTo>
                    <a:pt x="3762699" y="50288"/>
                  </a:lnTo>
                  <a:cubicBezTo>
                    <a:pt x="3784021" y="101864"/>
                    <a:pt x="3801772" y="154927"/>
                    <a:pt x="3816046" y="208664"/>
                  </a:cubicBezTo>
                  <a:cubicBezTo>
                    <a:pt x="3855618" y="357643"/>
                    <a:pt x="3816775" y="550725"/>
                    <a:pt x="3796381" y="700277"/>
                  </a:cubicBezTo>
                  <a:cubicBezTo>
                    <a:pt x="3729736" y="850229"/>
                    <a:pt x="3717140" y="920060"/>
                    <a:pt x="3589904" y="1034573"/>
                  </a:cubicBezTo>
                  <a:cubicBezTo>
                    <a:pt x="3540577" y="1078967"/>
                    <a:pt x="3481186" y="1111265"/>
                    <a:pt x="3422756" y="1142728"/>
                  </a:cubicBezTo>
                  <a:cubicBezTo>
                    <a:pt x="3307760" y="1204649"/>
                    <a:pt x="3113675" y="1288571"/>
                    <a:pt x="2980304" y="1300044"/>
                  </a:cubicBezTo>
                  <a:cubicBezTo>
                    <a:pt x="2751636" y="1319714"/>
                    <a:pt x="2521465" y="1313154"/>
                    <a:pt x="2292046" y="1319709"/>
                  </a:cubicBezTo>
                  <a:cubicBezTo>
                    <a:pt x="2160949" y="1303322"/>
                    <a:pt x="2027542" y="1300029"/>
                    <a:pt x="1898756" y="1270548"/>
                  </a:cubicBezTo>
                  <a:cubicBezTo>
                    <a:pt x="1631695" y="1209414"/>
                    <a:pt x="1443340" y="1118912"/>
                    <a:pt x="1200665" y="1014909"/>
                  </a:cubicBezTo>
                  <a:cubicBezTo>
                    <a:pt x="1074790" y="960963"/>
                    <a:pt x="944987" y="916689"/>
                    <a:pt x="817207" y="867425"/>
                  </a:cubicBezTo>
                  <a:cubicBezTo>
                    <a:pt x="295948" y="666458"/>
                    <a:pt x="536227" y="739591"/>
                    <a:pt x="119117" y="631451"/>
                  </a:cubicBezTo>
                  <a:lnTo>
                    <a:pt x="0" y="624745"/>
                  </a:lnTo>
                  <a:close/>
                </a:path>
              </a:pathLst>
            </a:custGeom>
            <a:solidFill>
              <a:srgbClr val="273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F33AAFF-303A-37C9-A864-74C2FC0A2D22}"/>
                </a:ext>
              </a:extLst>
            </p:cNvPr>
            <p:cNvSpPr/>
            <p:nvPr/>
          </p:nvSpPr>
          <p:spPr>
            <a:xfrm>
              <a:off x="-6042" y="2044545"/>
              <a:ext cx="4745544" cy="2446879"/>
            </a:xfrm>
            <a:custGeom>
              <a:avLst/>
              <a:gdLst>
                <a:gd name="connsiteX0" fmla="*/ 724152 w 3139727"/>
                <a:gd name="connsiteY0" fmla="*/ 0 h 2733368"/>
                <a:gd name="connsiteX1" fmla="*/ 1215765 w 3139727"/>
                <a:gd name="connsiteY1" fmla="*/ 58994 h 2733368"/>
                <a:gd name="connsiteX2" fmla="*/ 1363249 w 3139727"/>
                <a:gd name="connsiteY2" fmla="*/ 127820 h 2733368"/>
                <a:gd name="connsiteX3" fmla="*/ 1618888 w 3139727"/>
                <a:gd name="connsiteY3" fmla="*/ 226142 h 2733368"/>
                <a:gd name="connsiteX4" fmla="*/ 1825365 w 3139727"/>
                <a:gd name="connsiteY4" fmla="*/ 304800 h 2733368"/>
                <a:gd name="connsiteX5" fmla="*/ 1963017 w 3139727"/>
                <a:gd name="connsiteY5" fmla="*/ 353962 h 2733368"/>
                <a:gd name="connsiteX6" fmla="*/ 2375972 w 3139727"/>
                <a:gd name="connsiteY6" fmla="*/ 255639 h 2733368"/>
                <a:gd name="connsiteX7" fmla="*/ 2602114 w 3139727"/>
                <a:gd name="connsiteY7" fmla="*/ 108155 h 2733368"/>
                <a:gd name="connsiteX8" fmla="*/ 2739765 w 3139727"/>
                <a:gd name="connsiteY8" fmla="*/ 29497 h 2733368"/>
                <a:gd name="connsiteX9" fmla="*/ 2857752 w 3139727"/>
                <a:gd name="connsiteY9" fmla="*/ 0 h 2733368"/>
                <a:gd name="connsiteX10" fmla="*/ 3054398 w 3139727"/>
                <a:gd name="connsiteY10" fmla="*/ 226142 h 2733368"/>
                <a:gd name="connsiteX11" fmla="*/ 3103559 w 3139727"/>
                <a:gd name="connsiteY11" fmla="*/ 314633 h 2733368"/>
                <a:gd name="connsiteX12" fmla="*/ 3113391 w 3139727"/>
                <a:gd name="connsiteY12" fmla="*/ 786581 h 2733368"/>
                <a:gd name="connsiteX13" fmla="*/ 3064230 w 3139727"/>
                <a:gd name="connsiteY13" fmla="*/ 894736 h 2733368"/>
                <a:gd name="connsiteX14" fmla="*/ 2995404 w 3139727"/>
                <a:gd name="connsiteY14" fmla="*/ 1061884 h 2733368"/>
                <a:gd name="connsiteX15" fmla="*/ 2936411 w 3139727"/>
                <a:gd name="connsiteY15" fmla="*/ 1120878 h 2733368"/>
                <a:gd name="connsiteX16" fmla="*/ 2867585 w 3139727"/>
                <a:gd name="connsiteY16" fmla="*/ 1209368 h 2733368"/>
                <a:gd name="connsiteX17" fmla="*/ 2641443 w 3139727"/>
                <a:gd name="connsiteY17" fmla="*/ 1307691 h 2733368"/>
                <a:gd name="connsiteX18" fmla="*/ 2444798 w 3139727"/>
                <a:gd name="connsiteY18" fmla="*/ 1396181 h 2733368"/>
                <a:gd name="connsiteX19" fmla="*/ 2179327 w 3139727"/>
                <a:gd name="connsiteY19" fmla="*/ 1494504 h 2733368"/>
                <a:gd name="connsiteX20" fmla="*/ 2002346 w 3139727"/>
                <a:gd name="connsiteY20" fmla="*/ 1582994 h 2733368"/>
                <a:gd name="connsiteX21" fmla="*/ 1874527 w 3139727"/>
                <a:gd name="connsiteY21" fmla="*/ 1632155 h 2733368"/>
                <a:gd name="connsiteX22" fmla="*/ 1815533 w 3139727"/>
                <a:gd name="connsiteY22" fmla="*/ 1681317 h 2733368"/>
                <a:gd name="connsiteX23" fmla="*/ 1668049 w 3139727"/>
                <a:gd name="connsiteY23" fmla="*/ 1809136 h 2733368"/>
                <a:gd name="connsiteX24" fmla="*/ 1599223 w 3139727"/>
                <a:gd name="connsiteY24" fmla="*/ 1956620 h 2733368"/>
                <a:gd name="connsiteX25" fmla="*/ 1579559 w 3139727"/>
                <a:gd name="connsiteY25" fmla="*/ 2074607 h 2733368"/>
                <a:gd name="connsiteX26" fmla="*/ 1569727 w 3139727"/>
                <a:gd name="connsiteY26" fmla="*/ 2123768 h 2733368"/>
                <a:gd name="connsiteX27" fmla="*/ 1520565 w 3139727"/>
                <a:gd name="connsiteY27" fmla="*/ 2300749 h 2733368"/>
                <a:gd name="connsiteX28" fmla="*/ 1441907 w 3139727"/>
                <a:gd name="connsiteY28" fmla="*/ 2507226 h 2733368"/>
                <a:gd name="connsiteX29" fmla="*/ 1412411 w 3139727"/>
                <a:gd name="connsiteY29" fmla="*/ 2566220 h 2733368"/>
                <a:gd name="connsiteX30" fmla="*/ 1176436 w 3139727"/>
                <a:gd name="connsiteY30" fmla="*/ 2674375 h 2733368"/>
                <a:gd name="connsiteX31" fmla="*/ 960127 w 3139727"/>
                <a:gd name="connsiteY31" fmla="*/ 2733368 h 2733368"/>
                <a:gd name="connsiteX32" fmla="*/ 16230 w 3139727"/>
                <a:gd name="connsiteY32" fmla="*/ 2517059 h 2733368"/>
                <a:gd name="connsiteX33" fmla="*/ 0 w 3139727"/>
                <a:gd name="connsiteY33" fmla="*/ 2510973 h 2733368"/>
                <a:gd name="connsiteX34" fmla="*/ 0 w 3139727"/>
                <a:gd name="connsiteY34" fmla="*/ 757252 h 2733368"/>
                <a:gd name="connsiteX35" fmla="*/ 31427 w 3139727"/>
                <a:gd name="connsiteY35" fmla="*/ 698561 h 2733368"/>
                <a:gd name="connsiteX36" fmla="*/ 104720 w 3139727"/>
                <a:gd name="connsiteY36" fmla="*/ 560439 h 2733368"/>
                <a:gd name="connsiteX37" fmla="*/ 517675 w 3139727"/>
                <a:gd name="connsiteY37" fmla="*/ 78659 h 2733368"/>
                <a:gd name="connsiteX38" fmla="*/ 625830 w 3139727"/>
                <a:gd name="connsiteY38" fmla="*/ 9833 h 2733368"/>
                <a:gd name="connsiteX39" fmla="*/ 724152 w 3139727"/>
                <a:gd name="connsiteY39" fmla="*/ 0 h 273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39727" h="2733368">
                  <a:moveTo>
                    <a:pt x="724152" y="0"/>
                  </a:moveTo>
                  <a:cubicBezTo>
                    <a:pt x="788584" y="5685"/>
                    <a:pt x="1102555" y="22475"/>
                    <a:pt x="1215765" y="58994"/>
                  </a:cubicBezTo>
                  <a:cubicBezTo>
                    <a:pt x="1267396" y="75649"/>
                    <a:pt x="1313135" y="107041"/>
                    <a:pt x="1363249" y="127820"/>
                  </a:cubicBezTo>
                  <a:cubicBezTo>
                    <a:pt x="1447585" y="162789"/>
                    <a:pt x="1533628" y="193489"/>
                    <a:pt x="1618888" y="226142"/>
                  </a:cubicBezTo>
                  <a:lnTo>
                    <a:pt x="1825365" y="304800"/>
                  </a:lnTo>
                  <a:cubicBezTo>
                    <a:pt x="1871039" y="321765"/>
                    <a:pt x="1963017" y="353962"/>
                    <a:pt x="1963017" y="353962"/>
                  </a:cubicBezTo>
                  <a:cubicBezTo>
                    <a:pt x="2021573" y="342251"/>
                    <a:pt x="2298388" y="294431"/>
                    <a:pt x="2375972" y="255639"/>
                  </a:cubicBezTo>
                  <a:cubicBezTo>
                    <a:pt x="2456466" y="215392"/>
                    <a:pt x="2525683" y="155666"/>
                    <a:pt x="2602114" y="108155"/>
                  </a:cubicBezTo>
                  <a:cubicBezTo>
                    <a:pt x="2646996" y="80255"/>
                    <a:pt x="2691095" y="50088"/>
                    <a:pt x="2739765" y="29497"/>
                  </a:cubicBezTo>
                  <a:cubicBezTo>
                    <a:pt x="2777100" y="13701"/>
                    <a:pt x="2857752" y="0"/>
                    <a:pt x="2857752" y="0"/>
                  </a:cubicBezTo>
                  <a:cubicBezTo>
                    <a:pt x="2951444" y="93692"/>
                    <a:pt x="2970913" y="106133"/>
                    <a:pt x="3054398" y="226142"/>
                  </a:cubicBezTo>
                  <a:cubicBezTo>
                    <a:pt x="3073668" y="253842"/>
                    <a:pt x="3087172" y="285136"/>
                    <a:pt x="3103559" y="314633"/>
                  </a:cubicBezTo>
                  <a:cubicBezTo>
                    <a:pt x="3149571" y="498684"/>
                    <a:pt x="3150378" y="472192"/>
                    <a:pt x="3113391" y="786581"/>
                  </a:cubicBezTo>
                  <a:cubicBezTo>
                    <a:pt x="3108764" y="825911"/>
                    <a:pt x="3079224" y="858083"/>
                    <a:pt x="3064230" y="894736"/>
                  </a:cubicBezTo>
                  <a:cubicBezTo>
                    <a:pt x="3053344" y="921345"/>
                    <a:pt x="3021449" y="1027157"/>
                    <a:pt x="2995404" y="1061884"/>
                  </a:cubicBezTo>
                  <a:cubicBezTo>
                    <a:pt x="2978718" y="1084132"/>
                    <a:pt x="2954624" y="1099862"/>
                    <a:pt x="2936411" y="1120878"/>
                  </a:cubicBezTo>
                  <a:cubicBezTo>
                    <a:pt x="2911937" y="1149117"/>
                    <a:pt x="2899154" y="1189374"/>
                    <a:pt x="2867585" y="1209368"/>
                  </a:cubicBezTo>
                  <a:cubicBezTo>
                    <a:pt x="2798143" y="1253348"/>
                    <a:pt x="2716628" y="1274470"/>
                    <a:pt x="2641443" y="1307691"/>
                  </a:cubicBezTo>
                  <a:cubicBezTo>
                    <a:pt x="2575696" y="1336742"/>
                    <a:pt x="2512203" y="1371216"/>
                    <a:pt x="2444798" y="1396181"/>
                  </a:cubicBezTo>
                  <a:cubicBezTo>
                    <a:pt x="2356308" y="1428955"/>
                    <a:pt x="2266260" y="1457799"/>
                    <a:pt x="2179327" y="1494504"/>
                  </a:cubicBezTo>
                  <a:cubicBezTo>
                    <a:pt x="2118564" y="1520159"/>
                    <a:pt x="2062457" y="1555847"/>
                    <a:pt x="2002346" y="1582994"/>
                  </a:cubicBezTo>
                  <a:cubicBezTo>
                    <a:pt x="1960743" y="1601782"/>
                    <a:pt x="1917133" y="1615768"/>
                    <a:pt x="1874527" y="1632155"/>
                  </a:cubicBezTo>
                  <a:cubicBezTo>
                    <a:pt x="1854862" y="1648542"/>
                    <a:pt x="1836363" y="1666439"/>
                    <a:pt x="1815533" y="1681317"/>
                  </a:cubicBezTo>
                  <a:cubicBezTo>
                    <a:pt x="1739546" y="1735593"/>
                    <a:pt x="1720936" y="1722251"/>
                    <a:pt x="1668049" y="1809136"/>
                  </a:cubicBezTo>
                  <a:cubicBezTo>
                    <a:pt x="1639841" y="1855477"/>
                    <a:pt x="1622165" y="1907459"/>
                    <a:pt x="1599223" y="1956620"/>
                  </a:cubicBezTo>
                  <a:cubicBezTo>
                    <a:pt x="1592668" y="1995949"/>
                    <a:pt x="1586488" y="2035342"/>
                    <a:pt x="1579559" y="2074607"/>
                  </a:cubicBezTo>
                  <a:cubicBezTo>
                    <a:pt x="1576655" y="2091064"/>
                    <a:pt x="1573945" y="2107598"/>
                    <a:pt x="1569727" y="2123768"/>
                  </a:cubicBezTo>
                  <a:cubicBezTo>
                    <a:pt x="1554272" y="2183013"/>
                    <a:pt x="1536341" y="2241589"/>
                    <a:pt x="1520565" y="2300749"/>
                  </a:cubicBezTo>
                  <a:cubicBezTo>
                    <a:pt x="1474549" y="2473309"/>
                    <a:pt x="1517696" y="2365122"/>
                    <a:pt x="1441907" y="2507226"/>
                  </a:cubicBezTo>
                  <a:cubicBezTo>
                    <a:pt x="1431561" y="2526625"/>
                    <a:pt x="1429999" y="2553029"/>
                    <a:pt x="1412411" y="2566220"/>
                  </a:cubicBezTo>
                  <a:cubicBezTo>
                    <a:pt x="1270849" y="2672392"/>
                    <a:pt x="1288214" y="2634924"/>
                    <a:pt x="1176436" y="2674375"/>
                  </a:cubicBezTo>
                  <a:cubicBezTo>
                    <a:pt x="1006905" y="2734210"/>
                    <a:pt x="1151551" y="2701465"/>
                    <a:pt x="960127" y="2733368"/>
                  </a:cubicBezTo>
                  <a:cubicBezTo>
                    <a:pt x="465018" y="2683857"/>
                    <a:pt x="560563" y="2721186"/>
                    <a:pt x="16230" y="2517059"/>
                  </a:cubicBezTo>
                  <a:lnTo>
                    <a:pt x="0" y="2510973"/>
                  </a:lnTo>
                  <a:lnTo>
                    <a:pt x="0" y="757252"/>
                  </a:lnTo>
                  <a:lnTo>
                    <a:pt x="31427" y="698561"/>
                  </a:lnTo>
                  <a:cubicBezTo>
                    <a:pt x="62677" y="638481"/>
                    <a:pt x="92139" y="579884"/>
                    <a:pt x="104720" y="560439"/>
                  </a:cubicBezTo>
                  <a:cubicBezTo>
                    <a:pt x="291587" y="271643"/>
                    <a:pt x="288490" y="252523"/>
                    <a:pt x="517675" y="78659"/>
                  </a:cubicBezTo>
                  <a:cubicBezTo>
                    <a:pt x="551720" y="52832"/>
                    <a:pt x="585897" y="25046"/>
                    <a:pt x="625830" y="9833"/>
                  </a:cubicBezTo>
                  <a:cubicBezTo>
                    <a:pt x="656610" y="-1893"/>
                    <a:pt x="691378" y="3278"/>
                    <a:pt x="724152" y="0"/>
                  </a:cubicBezTo>
                  <a:close/>
                </a:path>
              </a:pathLst>
            </a:custGeom>
            <a:solidFill>
              <a:srgbClr val="FBF6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D16EC6-E2E2-C5AB-326C-0B40C2045E5A}"/>
                </a:ext>
              </a:extLst>
            </p:cNvPr>
            <p:cNvSpPr/>
            <p:nvPr/>
          </p:nvSpPr>
          <p:spPr>
            <a:xfrm>
              <a:off x="-6040" y="3714505"/>
              <a:ext cx="5403949" cy="3143496"/>
            </a:xfrm>
            <a:custGeom>
              <a:avLst/>
              <a:gdLst>
                <a:gd name="connsiteX0" fmla="*/ 2664926 w 4031656"/>
                <a:gd name="connsiteY0" fmla="*/ 0 h 2830116"/>
                <a:gd name="connsiteX1" fmla="*/ 3264694 w 4031656"/>
                <a:gd name="connsiteY1" fmla="*/ 78658 h 2830116"/>
                <a:gd name="connsiteX2" fmla="*/ 3431842 w 4031656"/>
                <a:gd name="connsiteY2" fmla="*/ 157316 h 2830116"/>
                <a:gd name="connsiteX3" fmla="*/ 3716978 w 4031656"/>
                <a:gd name="connsiteY3" fmla="*/ 324465 h 2830116"/>
                <a:gd name="connsiteX4" fmla="*/ 3933288 w 4031656"/>
                <a:gd name="connsiteY4" fmla="*/ 639097 h 2830116"/>
                <a:gd name="connsiteX5" fmla="*/ 4021778 w 4031656"/>
                <a:gd name="connsiteY5" fmla="*/ 1012723 h 2830116"/>
                <a:gd name="connsiteX6" fmla="*/ 4021778 w 4031656"/>
                <a:gd name="connsiteY6" fmla="*/ 1327355 h 2830116"/>
                <a:gd name="connsiteX7" fmla="*/ 3943120 w 4031656"/>
                <a:gd name="connsiteY7" fmla="*/ 1622323 h 2830116"/>
                <a:gd name="connsiteX8" fmla="*/ 3874294 w 4031656"/>
                <a:gd name="connsiteY8" fmla="*/ 1750142 h 2830116"/>
                <a:gd name="connsiteX9" fmla="*/ 3834965 w 4031656"/>
                <a:gd name="connsiteY9" fmla="*/ 1848465 h 2830116"/>
                <a:gd name="connsiteX10" fmla="*/ 3422010 w 4031656"/>
                <a:gd name="connsiteY10" fmla="*/ 2428568 h 2830116"/>
                <a:gd name="connsiteX11" fmla="*/ 3092962 w 4031656"/>
                <a:gd name="connsiteY11" fmla="*/ 2807628 h 2830116"/>
                <a:gd name="connsiteX12" fmla="*/ 3070036 w 4031656"/>
                <a:gd name="connsiteY12" fmla="*/ 2830116 h 2830116"/>
                <a:gd name="connsiteX13" fmla="*/ 0 w 4031656"/>
                <a:gd name="connsiteY13" fmla="*/ 2830116 h 2830116"/>
                <a:gd name="connsiteX14" fmla="*/ 21367 w 4031656"/>
                <a:gd name="connsiteY14" fmla="*/ 2789064 h 2830116"/>
                <a:gd name="connsiteX15" fmla="*/ 59378 w 4031656"/>
                <a:gd name="connsiteY15" fmla="*/ 2723536 h 2830116"/>
                <a:gd name="connsiteX16" fmla="*/ 236359 w 4031656"/>
                <a:gd name="connsiteY16" fmla="*/ 2428568 h 2830116"/>
                <a:gd name="connsiteX17" fmla="*/ 305184 w 4031656"/>
                <a:gd name="connsiteY17" fmla="*/ 2300748 h 2830116"/>
                <a:gd name="connsiteX18" fmla="*/ 531326 w 4031656"/>
                <a:gd name="connsiteY18" fmla="*/ 1799303 h 2830116"/>
                <a:gd name="connsiteX19" fmla="*/ 580488 w 4031656"/>
                <a:gd name="connsiteY19" fmla="*/ 1740310 h 2830116"/>
                <a:gd name="connsiteX20" fmla="*/ 963946 w 4031656"/>
                <a:gd name="connsiteY20" fmla="*/ 1553497 h 2830116"/>
                <a:gd name="connsiteX21" fmla="*/ 1170423 w 4031656"/>
                <a:gd name="connsiteY21" fmla="*/ 1524000 h 2830116"/>
                <a:gd name="connsiteX22" fmla="*/ 1603042 w 4031656"/>
                <a:gd name="connsiteY22" fmla="*/ 1602658 h 2830116"/>
                <a:gd name="connsiteX23" fmla="*/ 1711197 w 4031656"/>
                <a:gd name="connsiteY23" fmla="*/ 1681316 h 2830116"/>
                <a:gd name="connsiteX24" fmla="*/ 1789855 w 4031656"/>
                <a:gd name="connsiteY24" fmla="*/ 1730477 h 2830116"/>
                <a:gd name="connsiteX25" fmla="*/ 2487946 w 4031656"/>
                <a:gd name="connsiteY25" fmla="*/ 1563329 h 2830116"/>
                <a:gd name="connsiteX26" fmla="*/ 2645262 w 4031656"/>
                <a:gd name="connsiteY26" fmla="*/ 1435510 h 2830116"/>
                <a:gd name="connsiteX27" fmla="*/ 2733752 w 4031656"/>
                <a:gd name="connsiteY27" fmla="*/ 1288026 h 2830116"/>
                <a:gd name="connsiteX28" fmla="*/ 2792746 w 4031656"/>
                <a:gd name="connsiteY28" fmla="*/ 1061884 h 2830116"/>
                <a:gd name="connsiteX29" fmla="*/ 2763249 w 4031656"/>
                <a:gd name="connsiteY29" fmla="*/ 737419 h 2830116"/>
                <a:gd name="connsiteX30" fmla="*/ 2723920 w 4031656"/>
                <a:gd name="connsiteY30" fmla="*/ 698090 h 2830116"/>
                <a:gd name="connsiteX31" fmla="*/ 2684591 w 4031656"/>
                <a:gd name="connsiteY31" fmla="*/ 678426 h 2830116"/>
                <a:gd name="connsiteX32" fmla="*/ 2615765 w 4031656"/>
                <a:gd name="connsiteY32" fmla="*/ 629265 h 2830116"/>
                <a:gd name="connsiteX33" fmla="*/ 2497778 w 4031656"/>
                <a:gd name="connsiteY33" fmla="*/ 560439 h 2830116"/>
                <a:gd name="connsiteX34" fmla="*/ 2428952 w 4031656"/>
                <a:gd name="connsiteY34" fmla="*/ 501445 h 2830116"/>
                <a:gd name="connsiteX35" fmla="*/ 2369959 w 4031656"/>
                <a:gd name="connsiteY35" fmla="*/ 481781 h 2830116"/>
                <a:gd name="connsiteX36" fmla="*/ 2251971 w 4031656"/>
                <a:gd name="connsiteY36" fmla="*/ 412955 h 2830116"/>
                <a:gd name="connsiteX37" fmla="*/ 2222475 w 4031656"/>
                <a:gd name="connsiteY37" fmla="*/ 304800 h 2830116"/>
                <a:gd name="connsiteX38" fmla="*/ 2271636 w 4031656"/>
                <a:gd name="connsiteY38" fmla="*/ 117987 h 2830116"/>
                <a:gd name="connsiteX39" fmla="*/ 2664926 w 4031656"/>
                <a:gd name="connsiteY39" fmla="*/ 0 h 283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031656" h="2830116">
                  <a:moveTo>
                    <a:pt x="2664926" y="0"/>
                  </a:moveTo>
                  <a:cubicBezTo>
                    <a:pt x="2853855" y="15744"/>
                    <a:pt x="3078030" y="20881"/>
                    <a:pt x="3264694" y="78658"/>
                  </a:cubicBezTo>
                  <a:cubicBezTo>
                    <a:pt x="3323518" y="96865"/>
                    <a:pt x="3377739" y="127912"/>
                    <a:pt x="3431842" y="157316"/>
                  </a:cubicBezTo>
                  <a:cubicBezTo>
                    <a:pt x="3528642" y="209925"/>
                    <a:pt x="3716978" y="324465"/>
                    <a:pt x="3716978" y="324465"/>
                  </a:cubicBezTo>
                  <a:cubicBezTo>
                    <a:pt x="3813918" y="443777"/>
                    <a:pt x="3872953" y="498316"/>
                    <a:pt x="3933288" y="639097"/>
                  </a:cubicBezTo>
                  <a:cubicBezTo>
                    <a:pt x="3995019" y="783136"/>
                    <a:pt x="3997780" y="860737"/>
                    <a:pt x="4021778" y="1012723"/>
                  </a:cubicBezTo>
                  <a:cubicBezTo>
                    <a:pt x="4029112" y="1144730"/>
                    <a:pt x="4039751" y="1201542"/>
                    <a:pt x="4021778" y="1327355"/>
                  </a:cubicBezTo>
                  <a:cubicBezTo>
                    <a:pt x="4010867" y="1403732"/>
                    <a:pt x="3971039" y="1554851"/>
                    <a:pt x="3943120" y="1622323"/>
                  </a:cubicBezTo>
                  <a:cubicBezTo>
                    <a:pt x="3924618" y="1667037"/>
                    <a:pt x="3895172" y="1706487"/>
                    <a:pt x="3874294" y="1750142"/>
                  </a:cubicBezTo>
                  <a:cubicBezTo>
                    <a:pt x="3859064" y="1781986"/>
                    <a:pt x="3851700" y="1817385"/>
                    <a:pt x="3834965" y="1848465"/>
                  </a:cubicBezTo>
                  <a:cubicBezTo>
                    <a:pt x="3742129" y="2020874"/>
                    <a:pt x="3493477" y="2336486"/>
                    <a:pt x="3422010" y="2428568"/>
                  </a:cubicBezTo>
                  <a:cubicBezTo>
                    <a:pt x="3343067" y="2530284"/>
                    <a:pt x="3202148" y="2696817"/>
                    <a:pt x="3092962" y="2807628"/>
                  </a:cubicBezTo>
                  <a:lnTo>
                    <a:pt x="3070036" y="2830116"/>
                  </a:lnTo>
                  <a:lnTo>
                    <a:pt x="0" y="2830116"/>
                  </a:lnTo>
                  <a:lnTo>
                    <a:pt x="21367" y="2789064"/>
                  </a:lnTo>
                  <a:cubicBezTo>
                    <a:pt x="30910" y="2771797"/>
                    <a:pt x="43217" y="2750471"/>
                    <a:pt x="59378" y="2723536"/>
                  </a:cubicBezTo>
                  <a:cubicBezTo>
                    <a:pt x="118372" y="2625213"/>
                    <a:pt x="178727" y="2527695"/>
                    <a:pt x="236359" y="2428568"/>
                  </a:cubicBezTo>
                  <a:cubicBezTo>
                    <a:pt x="260681" y="2386734"/>
                    <a:pt x="286499" y="2345385"/>
                    <a:pt x="305184" y="2300748"/>
                  </a:cubicBezTo>
                  <a:cubicBezTo>
                    <a:pt x="364043" y="2160141"/>
                    <a:pt x="427514" y="1944638"/>
                    <a:pt x="531326" y="1799303"/>
                  </a:cubicBezTo>
                  <a:cubicBezTo>
                    <a:pt x="546204" y="1778474"/>
                    <a:pt x="560127" y="1755823"/>
                    <a:pt x="580488" y="1740310"/>
                  </a:cubicBezTo>
                  <a:cubicBezTo>
                    <a:pt x="690670" y="1656362"/>
                    <a:pt x="831769" y="1589545"/>
                    <a:pt x="963946" y="1553497"/>
                  </a:cubicBezTo>
                  <a:cubicBezTo>
                    <a:pt x="1031021" y="1535204"/>
                    <a:pt x="1101597" y="1533832"/>
                    <a:pt x="1170423" y="1524000"/>
                  </a:cubicBezTo>
                  <a:cubicBezTo>
                    <a:pt x="1314629" y="1550219"/>
                    <a:pt x="1462306" y="1561717"/>
                    <a:pt x="1603042" y="1602658"/>
                  </a:cubicBezTo>
                  <a:cubicBezTo>
                    <a:pt x="1645845" y="1615110"/>
                    <a:pt x="1674407" y="1656144"/>
                    <a:pt x="1711197" y="1681316"/>
                  </a:cubicBezTo>
                  <a:cubicBezTo>
                    <a:pt x="1736715" y="1698775"/>
                    <a:pt x="1763636" y="1714090"/>
                    <a:pt x="1789855" y="1730477"/>
                  </a:cubicBezTo>
                  <a:cubicBezTo>
                    <a:pt x="2109518" y="1699543"/>
                    <a:pt x="2166205" y="1718454"/>
                    <a:pt x="2487946" y="1563329"/>
                  </a:cubicBezTo>
                  <a:cubicBezTo>
                    <a:pt x="2548807" y="1533985"/>
                    <a:pt x="2592823" y="1478116"/>
                    <a:pt x="2645262" y="1435510"/>
                  </a:cubicBezTo>
                  <a:cubicBezTo>
                    <a:pt x="2674759" y="1386349"/>
                    <a:pt x="2712702" y="1341353"/>
                    <a:pt x="2733752" y="1288026"/>
                  </a:cubicBezTo>
                  <a:cubicBezTo>
                    <a:pt x="2762356" y="1215564"/>
                    <a:pt x="2788579" y="1139676"/>
                    <a:pt x="2792746" y="1061884"/>
                  </a:cubicBezTo>
                  <a:cubicBezTo>
                    <a:pt x="2798556" y="953438"/>
                    <a:pt x="2783437" y="844127"/>
                    <a:pt x="2763249" y="737419"/>
                  </a:cubicBezTo>
                  <a:cubicBezTo>
                    <a:pt x="2759803" y="719202"/>
                    <a:pt x="2738752" y="709214"/>
                    <a:pt x="2723920" y="698090"/>
                  </a:cubicBezTo>
                  <a:cubicBezTo>
                    <a:pt x="2712194" y="689296"/>
                    <a:pt x="2696957" y="686295"/>
                    <a:pt x="2684591" y="678426"/>
                  </a:cubicBezTo>
                  <a:cubicBezTo>
                    <a:pt x="2660805" y="663290"/>
                    <a:pt x="2639602" y="644320"/>
                    <a:pt x="2615765" y="629265"/>
                  </a:cubicBezTo>
                  <a:cubicBezTo>
                    <a:pt x="2577269" y="604952"/>
                    <a:pt x="2535355" y="586150"/>
                    <a:pt x="2497778" y="560439"/>
                  </a:cubicBezTo>
                  <a:cubicBezTo>
                    <a:pt x="2472840" y="543376"/>
                    <a:pt x="2454686" y="517281"/>
                    <a:pt x="2428952" y="501445"/>
                  </a:cubicBezTo>
                  <a:cubicBezTo>
                    <a:pt x="2411299" y="490581"/>
                    <a:pt x="2388499" y="491051"/>
                    <a:pt x="2369959" y="481781"/>
                  </a:cubicBezTo>
                  <a:cubicBezTo>
                    <a:pt x="2329234" y="461419"/>
                    <a:pt x="2291300" y="435897"/>
                    <a:pt x="2251971" y="412955"/>
                  </a:cubicBezTo>
                  <a:cubicBezTo>
                    <a:pt x="2242139" y="376903"/>
                    <a:pt x="2219989" y="342086"/>
                    <a:pt x="2222475" y="304800"/>
                  </a:cubicBezTo>
                  <a:cubicBezTo>
                    <a:pt x="2226758" y="240552"/>
                    <a:pt x="2231177" y="168080"/>
                    <a:pt x="2271636" y="117987"/>
                  </a:cubicBezTo>
                  <a:cubicBezTo>
                    <a:pt x="2323027" y="54359"/>
                    <a:pt x="2624938" y="8331"/>
                    <a:pt x="2664926" y="0"/>
                  </a:cubicBezTo>
                  <a:close/>
                </a:path>
              </a:pathLst>
            </a:custGeom>
            <a:solidFill>
              <a:srgbClr val="3570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B166FF8-4979-3BE5-4ABA-DC68E11FFA5A}"/>
                </a:ext>
              </a:extLst>
            </p:cNvPr>
            <p:cNvSpPr/>
            <p:nvPr/>
          </p:nvSpPr>
          <p:spPr>
            <a:xfrm>
              <a:off x="9753600" y="2771240"/>
              <a:ext cx="2438400" cy="4104968"/>
            </a:xfrm>
            <a:custGeom>
              <a:avLst/>
              <a:gdLst>
                <a:gd name="connsiteX0" fmla="*/ 861722 w 861722"/>
                <a:gd name="connsiteY0" fmla="*/ 0 h 3141936"/>
                <a:gd name="connsiteX1" fmla="*/ 861722 w 861722"/>
                <a:gd name="connsiteY1" fmla="*/ 3141936 h 3141936"/>
                <a:gd name="connsiteX2" fmla="*/ 822069 w 861722"/>
                <a:gd name="connsiteY2" fmla="*/ 3113183 h 3141936"/>
                <a:gd name="connsiteX3" fmla="*/ 791110 w 861722"/>
                <a:gd name="connsiteY3" fmla="*/ 3087638 h 3141936"/>
                <a:gd name="connsiteX4" fmla="*/ 515806 w 861722"/>
                <a:gd name="connsiteY4" fmla="*/ 2812335 h 3141936"/>
                <a:gd name="connsiteX5" fmla="*/ 427316 w 861722"/>
                <a:gd name="connsiteY5" fmla="*/ 2694348 h 3141936"/>
                <a:gd name="connsiteX6" fmla="*/ 378155 w 861722"/>
                <a:gd name="connsiteY6" fmla="*/ 2576361 h 3141936"/>
                <a:gd name="connsiteX7" fmla="*/ 112684 w 861722"/>
                <a:gd name="connsiteY7" fmla="*/ 1927432 h 3141936"/>
                <a:gd name="connsiteX8" fmla="*/ 43858 w 861722"/>
                <a:gd name="connsiteY8" fmla="*/ 1740619 h 3141936"/>
                <a:gd name="connsiteX9" fmla="*/ 34026 w 861722"/>
                <a:gd name="connsiteY9" fmla="*/ 1111355 h 3141936"/>
                <a:gd name="connsiteX10" fmla="*/ 319161 w 861722"/>
                <a:gd name="connsiteY10" fmla="*/ 472258 h 3141936"/>
                <a:gd name="connsiteX11" fmla="*/ 486310 w 861722"/>
                <a:gd name="connsiteY11" fmla="*/ 216619 h 3141936"/>
                <a:gd name="connsiteX12" fmla="*/ 604297 w 861722"/>
                <a:gd name="connsiteY12" fmla="*/ 118297 h 3141936"/>
                <a:gd name="connsiteX13" fmla="*/ 859935 w 861722"/>
                <a:gd name="connsiteY13" fmla="*/ 309 h 31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1722" h="3141936">
                  <a:moveTo>
                    <a:pt x="861722" y="0"/>
                  </a:moveTo>
                  <a:lnTo>
                    <a:pt x="861722" y="3141936"/>
                  </a:lnTo>
                  <a:lnTo>
                    <a:pt x="822069" y="3113183"/>
                  </a:lnTo>
                  <a:cubicBezTo>
                    <a:pt x="809522" y="3103647"/>
                    <a:pt x="798999" y="3095063"/>
                    <a:pt x="791110" y="3087638"/>
                  </a:cubicBezTo>
                  <a:cubicBezTo>
                    <a:pt x="681735" y="2984698"/>
                    <a:pt x="608284" y="2923309"/>
                    <a:pt x="515806" y="2812335"/>
                  </a:cubicBezTo>
                  <a:cubicBezTo>
                    <a:pt x="484334" y="2774568"/>
                    <a:pt x="452087" y="2736812"/>
                    <a:pt x="427316" y="2694348"/>
                  </a:cubicBezTo>
                  <a:cubicBezTo>
                    <a:pt x="405848" y="2657545"/>
                    <a:pt x="396173" y="2614970"/>
                    <a:pt x="378155" y="2576361"/>
                  </a:cubicBezTo>
                  <a:cubicBezTo>
                    <a:pt x="172955" y="2136649"/>
                    <a:pt x="418716" y="2747598"/>
                    <a:pt x="112684" y="1927432"/>
                  </a:cubicBezTo>
                  <a:cubicBezTo>
                    <a:pt x="89484" y="1865257"/>
                    <a:pt x="43858" y="1740619"/>
                    <a:pt x="43858" y="1740619"/>
                  </a:cubicBezTo>
                  <a:cubicBezTo>
                    <a:pt x="4797" y="1506251"/>
                    <a:pt x="-26700" y="1392612"/>
                    <a:pt x="34026" y="1111355"/>
                  </a:cubicBezTo>
                  <a:cubicBezTo>
                    <a:pt x="68274" y="952732"/>
                    <a:pt x="226839" y="639316"/>
                    <a:pt x="319161" y="472258"/>
                  </a:cubicBezTo>
                  <a:cubicBezTo>
                    <a:pt x="347782" y="420467"/>
                    <a:pt x="438315" y="267013"/>
                    <a:pt x="486310" y="216619"/>
                  </a:cubicBezTo>
                  <a:cubicBezTo>
                    <a:pt x="521617" y="179547"/>
                    <a:pt x="561700" y="146695"/>
                    <a:pt x="604297" y="118297"/>
                  </a:cubicBezTo>
                  <a:cubicBezTo>
                    <a:pt x="636285" y="96972"/>
                    <a:pt x="830193" y="8514"/>
                    <a:pt x="859935" y="309"/>
                  </a:cubicBezTo>
                  <a:close/>
                </a:path>
              </a:pathLst>
            </a:custGeom>
            <a:solidFill>
              <a:srgbClr val="FBF6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6446C4-182A-F523-8AD3-09FF64744EE5}"/>
                </a:ext>
              </a:extLst>
            </p:cNvPr>
            <p:cNvSpPr/>
            <p:nvPr/>
          </p:nvSpPr>
          <p:spPr>
            <a:xfrm>
              <a:off x="5877599" y="3333135"/>
              <a:ext cx="3364724" cy="3524865"/>
            </a:xfrm>
            <a:custGeom>
              <a:avLst/>
              <a:gdLst>
                <a:gd name="connsiteX0" fmla="*/ 1051176 w 2079496"/>
                <a:gd name="connsiteY0" fmla="*/ 0 h 2446878"/>
                <a:gd name="connsiteX1" fmla="*/ 1375640 w 2079496"/>
                <a:gd name="connsiteY1" fmla="*/ 19664 h 2446878"/>
                <a:gd name="connsiteX2" fmla="*/ 1473963 w 2079496"/>
                <a:gd name="connsiteY2" fmla="*/ 58993 h 2446878"/>
                <a:gd name="connsiteX3" fmla="*/ 1670608 w 2079496"/>
                <a:gd name="connsiteY3" fmla="*/ 176980 h 2446878"/>
                <a:gd name="connsiteX4" fmla="*/ 1719769 w 2079496"/>
                <a:gd name="connsiteY4" fmla="*/ 216309 h 2446878"/>
                <a:gd name="connsiteX5" fmla="*/ 1808260 w 2079496"/>
                <a:gd name="connsiteY5" fmla="*/ 334296 h 2446878"/>
                <a:gd name="connsiteX6" fmla="*/ 1886918 w 2079496"/>
                <a:gd name="connsiteY6" fmla="*/ 422787 h 2446878"/>
                <a:gd name="connsiteX7" fmla="*/ 1945911 w 2079496"/>
                <a:gd name="connsiteY7" fmla="*/ 511277 h 2446878"/>
                <a:gd name="connsiteX8" fmla="*/ 1975408 w 2079496"/>
                <a:gd name="connsiteY8" fmla="*/ 580103 h 2446878"/>
                <a:gd name="connsiteX9" fmla="*/ 1985240 w 2079496"/>
                <a:gd name="connsiteY9" fmla="*/ 648929 h 2446878"/>
                <a:gd name="connsiteX10" fmla="*/ 2004905 w 2079496"/>
                <a:gd name="connsiteY10" fmla="*/ 757084 h 2446878"/>
                <a:gd name="connsiteX11" fmla="*/ 2014737 w 2079496"/>
                <a:gd name="connsiteY11" fmla="*/ 845574 h 2446878"/>
                <a:gd name="connsiteX12" fmla="*/ 2024569 w 2079496"/>
                <a:gd name="connsiteY12" fmla="*/ 2330245 h 2446878"/>
                <a:gd name="connsiteX13" fmla="*/ 2059284 w 2079496"/>
                <a:gd name="connsiteY13" fmla="*/ 2416459 h 2446878"/>
                <a:gd name="connsiteX14" fmla="*/ 2079496 w 2079496"/>
                <a:gd name="connsiteY14" fmla="*/ 2446878 h 2446878"/>
                <a:gd name="connsiteX15" fmla="*/ 0 w 2079496"/>
                <a:gd name="connsiteY15" fmla="*/ 2446878 h 2446878"/>
                <a:gd name="connsiteX16" fmla="*/ 16394 w 2079496"/>
                <a:gd name="connsiteY16" fmla="*/ 2422971 h 2446878"/>
                <a:gd name="connsiteX17" fmla="*/ 156440 w 2079496"/>
                <a:gd name="connsiteY17" fmla="*/ 2113935 h 2446878"/>
                <a:gd name="connsiteX18" fmla="*/ 176105 w 2079496"/>
                <a:gd name="connsiteY18" fmla="*/ 1268361 h 2446878"/>
                <a:gd name="connsiteX19" fmla="*/ 117111 w 2079496"/>
                <a:gd name="connsiteY19" fmla="*/ 1032387 h 2446878"/>
                <a:gd name="connsiteX20" fmla="*/ 126944 w 2079496"/>
                <a:gd name="connsiteY20" fmla="*/ 481780 h 2446878"/>
                <a:gd name="connsiteX21" fmla="*/ 146608 w 2079496"/>
                <a:gd name="connsiteY21" fmla="*/ 412955 h 2446878"/>
                <a:gd name="connsiteX22" fmla="*/ 353085 w 2079496"/>
                <a:gd name="connsiteY22" fmla="*/ 235974 h 2446878"/>
                <a:gd name="connsiteX23" fmla="*/ 579227 w 2079496"/>
                <a:gd name="connsiteY23" fmla="*/ 127819 h 2446878"/>
                <a:gd name="connsiteX24" fmla="*/ 775873 w 2079496"/>
                <a:gd name="connsiteY24" fmla="*/ 58993 h 244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9496" h="2446878">
                  <a:moveTo>
                    <a:pt x="1051176" y="0"/>
                  </a:moveTo>
                  <a:cubicBezTo>
                    <a:pt x="1159331" y="6555"/>
                    <a:pt x="1268327" y="4690"/>
                    <a:pt x="1375640" y="19664"/>
                  </a:cubicBezTo>
                  <a:cubicBezTo>
                    <a:pt x="1410600" y="24542"/>
                    <a:pt x="1442817" y="42382"/>
                    <a:pt x="1473963" y="58993"/>
                  </a:cubicBezTo>
                  <a:cubicBezTo>
                    <a:pt x="1541412" y="94966"/>
                    <a:pt x="1610917" y="129227"/>
                    <a:pt x="1670608" y="176980"/>
                  </a:cubicBezTo>
                  <a:cubicBezTo>
                    <a:pt x="1686995" y="190090"/>
                    <a:pt x="1705950" y="200516"/>
                    <a:pt x="1719769" y="216309"/>
                  </a:cubicBezTo>
                  <a:cubicBezTo>
                    <a:pt x="1752142" y="253307"/>
                    <a:pt x="1777328" y="296086"/>
                    <a:pt x="1808260" y="334296"/>
                  </a:cubicBezTo>
                  <a:cubicBezTo>
                    <a:pt x="1833092" y="364970"/>
                    <a:pt x="1861426" y="392660"/>
                    <a:pt x="1886918" y="422787"/>
                  </a:cubicBezTo>
                  <a:cubicBezTo>
                    <a:pt x="1907047" y="446576"/>
                    <a:pt x="1932280" y="484015"/>
                    <a:pt x="1945911" y="511277"/>
                  </a:cubicBezTo>
                  <a:cubicBezTo>
                    <a:pt x="1957073" y="533602"/>
                    <a:pt x="1965576" y="557161"/>
                    <a:pt x="1975408" y="580103"/>
                  </a:cubicBezTo>
                  <a:cubicBezTo>
                    <a:pt x="1978685" y="603045"/>
                    <a:pt x="1981430" y="626069"/>
                    <a:pt x="1985240" y="648929"/>
                  </a:cubicBezTo>
                  <a:cubicBezTo>
                    <a:pt x="1991264" y="685073"/>
                    <a:pt x="1999469" y="720847"/>
                    <a:pt x="2004905" y="757084"/>
                  </a:cubicBezTo>
                  <a:cubicBezTo>
                    <a:pt x="2009308" y="786434"/>
                    <a:pt x="2011460" y="816077"/>
                    <a:pt x="2014737" y="845574"/>
                  </a:cubicBezTo>
                  <a:cubicBezTo>
                    <a:pt x="2018014" y="1340464"/>
                    <a:pt x="1995163" y="1836218"/>
                    <a:pt x="2024569" y="2330245"/>
                  </a:cubicBezTo>
                  <a:cubicBezTo>
                    <a:pt x="2026442" y="2361711"/>
                    <a:pt x="2041274" y="2389525"/>
                    <a:pt x="2059284" y="2416459"/>
                  </a:cubicBezTo>
                  <a:lnTo>
                    <a:pt x="2079496" y="2446878"/>
                  </a:lnTo>
                  <a:lnTo>
                    <a:pt x="0" y="2446878"/>
                  </a:lnTo>
                  <a:lnTo>
                    <a:pt x="16394" y="2422971"/>
                  </a:lnTo>
                  <a:cubicBezTo>
                    <a:pt x="61960" y="2354566"/>
                    <a:pt x="60066" y="2341728"/>
                    <a:pt x="156440" y="2113935"/>
                  </a:cubicBezTo>
                  <a:cubicBezTo>
                    <a:pt x="208991" y="1763597"/>
                    <a:pt x="216438" y="1786922"/>
                    <a:pt x="176105" y="1268361"/>
                  </a:cubicBezTo>
                  <a:cubicBezTo>
                    <a:pt x="169818" y="1187526"/>
                    <a:pt x="136776" y="1111045"/>
                    <a:pt x="117111" y="1032387"/>
                  </a:cubicBezTo>
                  <a:cubicBezTo>
                    <a:pt x="120389" y="848851"/>
                    <a:pt x="118213" y="665137"/>
                    <a:pt x="126944" y="481780"/>
                  </a:cubicBezTo>
                  <a:cubicBezTo>
                    <a:pt x="128079" y="457947"/>
                    <a:pt x="130454" y="430514"/>
                    <a:pt x="146608" y="412955"/>
                  </a:cubicBezTo>
                  <a:cubicBezTo>
                    <a:pt x="207982" y="346244"/>
                    <a:pt x="280317" y="290030"/>
                    <a:pt x="353085" y="235974"/>
                  </a:cubicBezTo>
                  <a:cubicBezTo>
                    <a:pt x="476294" y="144447"/>
                    <a:pt x="464982" y="172523"/>
                    <a:pt x="579227" y="127819"/>
                  </a:cubicBezTo>
                  <a:cubicBezTo>
                    <a:pt x="823854" y="32096"/>
                    <a:pt x="632235" y="88566"/>
                    <a:pt x="775873" y="58993"/>
                  </a:cubicBezTo>
                  <a:close/>
                </a:path>
              </a:pathLst>
            </a:custGeom>
            <a:solidFill>
              <a:srgbClr val="273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7149023-74C0-167E-ADB5-F49A74C89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96" r="676"/>
            <a:stretch/>
          </p:blipFill>
          <p:spPr>
            <a:xfrm>
              <a:off x="6735097" y="0"/>
              <a:ext cx="5456903" cy="2251587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950322-26BE-70AC-908D-B12D9F1D8FBD}"/>
                </a:ext>
              </a:extLst>
            </p:cNvPr>
            <p:cNvSpPr/>
            <p:nvPr/>
          </p:nvSpPr>
          <p:spPr>
            <a:xfrm rot="21425435">
              <a:off x="975788" y="843008"/>
              <a:ext cx="10152498" cy="5044726"/>
            </a:xfrm>
            <a:prstGeom prst="roundRect">
              <a:avLst>
                <a:gd name="adj" fmla="val 6425"/>
              </a:avLst>
            </a:prstGeom>
            <a:solidFill>
              <a:srgbClr val="F6EFDC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7480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3329B-8683-6A09-F3F9-3A0B455A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2" y="877158"/>
            <a:ext cx="8062659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F4AE0B-669E-3D36-7057-E2FD9B5A07DE}"/>
              </a:ext>
            </a:extLst>
          </p:cNvPr>
          <p:cNvGrpSpPr/>
          <p:nvPr/>
        </p:nvGrpSpPr>
        <p:grpSpPr>
          <a:xfrm>
            <a:off x="537622" y="794862"/>
            <a:ext cx="8062659" cy="4645818"/>
            <a:chOff x="537622" y="794862"/>
            <a:chExt cx="8062659" cy="4645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9B9DC-8043-750E-B489-EB6E1917A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22" y="794862"/>
              <a:ext cx="8062659" cy="458001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DDCC78-32E3-083A-7616-D425EBFA96BF}"/>
                </a:ext>
              </a:extLst>
            </p:cNvPr>
            <p:cNvCxnSpPr>
              <a:cxnSpLocks/>
            </p:cNvCxnSpPr>
            <p:nvPr/>
          </p:nvCxnSpPr>
          <p:spPr>
            <a:xfrm>
              <a:off x="7251192" y="2990088"/>
              <a:ext cx="1207008" cy="2384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A0D41-DD02-9BEC-846A-AEE0AFE3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192" y="2990088"/>
              <a:ext cx="1207008" cy="2450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0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3329B-8683-6A09-F3F9-3A0B455A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0" r="49085"/>
          <a:stretch/>
        </p:blipFill>
        <p:spPr>
          <a:xfrm>
            <a:off x="1303313" y="668408"/>
            <a:ext cx="4105069" cy="237564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7138623-F76B-850C-2869-3D388B746D7D}"/>
              </a:ext>
            </a:extLst>
          </p:cNvPr>
          <p:cNvGrpSpPr/>
          <p:nvPr/>
        </p:nvGrpSpPr>
        <p:grpSpPr>
          <a:xfrm>
            <a:off x="2679779" y="3282695"/>
            <a:ext cx="4640929" cy="2009889"/>
            <a:chOff x="3356435" y="3639311"/>
            <a:chExt cx="4640929" cy="20098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38BCF6-7FD2-19C0-491E-CFDB3DD64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16" r="42439"/>
            <a:stretch/>
          </p:blipFill>
          <p:spPr>
            <a:xfrm>
              <a:off x="3356435" y="3639311"/>
              <a:ext cx="4640929" cy="200988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78B04D-5E33-8F39-6EF3-5412AFD4F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56116" r="1421"/>
            <a:stretch/>
          </p:blipFill>
          <p:spPr>
            <a:xfrm>
              <a:off x="4172712" y="3639312"/>
              <a:ext cx="3824652" cy="200988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E02D8-9082-E073-217E-5C770A00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92" y="850304"/>
            <a:ext cx="463945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47EF5-6B2C-1188-463D-E2771895B41F}"/>
              </a:ext>
            </a:extLst>
          </p:cNvPr>
          <p:cNvGrpSpPr/>
          <p:nvPr/>
        </p:nvGrpSpPr>
        <p:grpSpPr>
          <a:xfrm>
            <a:off x="562439" y="1018074"/>
            <a:ext cx="4892464" cy="4232352"/>
            <a:chOff x="641097" y="1027906"/>
            <a:chExt cx="4892464" cy="4232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D4A82B-10C7-4D40-5F77-BB8BD329F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423"/>
            <a:stretch/>
          </p:blipFill>
          <p:spPr>
            <a:xfrm>
              <a:off x="641097" y="1027906"/>
              <a:ext cx="4892464" cy="423235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60FBD58-C811-CC0D-5B93-DAFBE241CD4C}"/>
                </a:ext>
              </a:extLst>
            </p:cNvPr>
            <p:cNvCxnSpPr/>
            <p:nvPr/>
          </p:nvCxnSpPr>
          <p:spPr>
            <a:xfrm flipV="1">
              <a:off x="2222090" y="2064774"/>
              <a:ext cx="2281084" cy="26350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FE75E1-9739-2AD1-42F0-AB6A6982DBC3}"/>
              </a:ext>
            </a:extLst>
          </p:cNvPr>
          <p:cNvGrpSpPr/>
          <p:nvPr/>
        </p:nvGrpSpPr>
        <p:grpSpPr>
          <a:xfrm>
            <a:off x="6268958" y="1043821"/>
            <a:ext cx="4884843" cy="4206605"/>
            <a:chOff x="6268958" y="1043821"/>
            <a:chExt cx="4884843" cy="42066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7185B0-8495-DA73-0256-59D22700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8958" y="1043821"/>
              <a:ext cx="4884843" cy="420660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479BDC-DDAB-8D93-2F58-E67E33B62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554" y="1986116"/>
              <a:ext cx="2266336" cy="28857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89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6E1C0-C720-025D-714A-4BE4F1D8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10712"/>
          <a:stretch/>
        </p:blipFill>
        <p:spPr>
          <a:xfrm>
            <a:off x="998287" y="589935"/>
            <a:ext cx="4686954" cy="2917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1C2AC-1263-C508-9DC8-E44B56BC2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38"/>
          <a:stretch/>
        </p:blipFill>
        <p:spPr>
          <a:xfrm>
            <a:off x="6836138" y="667922"/>
            <a:ext cx="3586056" cy="2624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0E0C4-BA50-4CE5-F3C5-1CA88428F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772" y="3922106"/>
            <a:ext cx="349026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C4AE6-99A9-0BF4-EB62-47B73E79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81" y="1544320"/>
            <a:ext cx="1375635" cy="24254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28917E-AB7A-0B93-AC95-6748CBD0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4998908"/>
            <a:ext cx="5792476" cy="16443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AD8275C-6D10-2FC9-3321-85415531597B}"/>
              </a:ext>
            </a:extLst>
          </p:cNvPr>
          <p:cNvGrpSpPr/>
          <p:nvPr/>
        </p:nvGrpSpPr>
        <p:grpSpPr>
          <a:xfrm>
            <a:off x="4568261" y="567494"/>
            <a:ext cx="4670091" cy="3907093"/>
            <a:chOff x="4568261" y="567494"/>
            <a:chExt cx="4670091" cy="390709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3259054-2DE8-B590-5A30-C3050240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339" y="569639"/>
              <a:ext cx="2291012" cy="2639246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082632-F70C-816D-5541-352A5F0690F0}"/>
                </a:ext>
              </a:extLst>
            </p:cNvPr>
            <p:cNvGrpSpPr/>
            <p:nvPr/>
          </p:nvGrpSpPr>
          <p:grpSpPr>
            <a:xfrm>
              <a:off x="4657935" y="567494"/>
              <a:ext cx="2291012" cy="2639246"/>
              <a:chOff x="2234578" y="-904093"/>
              <a:chExt cx="5949391" cy="672302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8B4D11E-4405-8B70-E400-919B2F9D5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721" b="98088" l="6561" r="95825">
                            <a14:foregroundMark x1="15308" y1="25239" x2="14712" y2="43977"/>
                            <a14:foregroundMark x1="14115" y1="26769" x2="11531" y2="45124"/>
                            <a14:foregroundMark x1="36183" y1="86616" x2="59443" y2="86807"/>
                            <a14:foregroundMark x1="46421" y1="91739" x2="55865" y2="91205"/>
                            <a14:foregroundMark x1="52087" y1="52581" x2="64612" y2="56023"/>
                            <a14:foregroundMark x1="59841" y1="52581" x2="85885" y2="52581"/>
                            <a14:foregroundMark x1="74155" y1="51625" x2="91252" y2="50669"/>
                            <a14:foregroundMark x1="44135" y1="9178" x2="52485" y2="8604"/>
                            <a14:foregroundMark x1="48708" y1="6501" x2="52485" y2="5354"/>
                            <a14:foregroundMark x1="49702" y1="2294" x2="55467" y2="5354"/>
                            <a14:foregroundMark x1="56461" y1="6119" x2="61233" y2="9751"/>
                            <a14:foregroundMark x1="60437" y1="9178" x2="67716" y2="15073"/>
                            <a14:foregroundMark x1="64016" y1="10516" x2="68962" y2="12226"/>
                            <a14:foregroundMark x1="75180" y1="17456" x2="93042" y2="25813"/>
                            <a14:foregroundMark x1="50298" y1="4207" x2="31163" y2="12341"/>
                            <a14:foregroundMark x1="19903" y1="20178" x2="9156" y2="25650"/>
                            <a14:foregroundMark x1="23920" y1="18133" x2="21749" y2="19238"/>
                            <a14:foregroundMark x1="47515" y1="6119" x2="29062" y2="15514"/>
                            <a14:foregroundMark x1="7356" y1="27533" x2="8549" y2="73996"/>
                            <a14:foregroundMark x1="8549" y1="73996" x2="22080" y2="81696"/>
                            <a14:foregroundMark x1="22582" y1="81151" x2="11928" y2="74187"/>
                            <a14:foregroundMark x1="11928" y1="74187" x2="10338" y2="73614"/>
                            <a14:foregroundMark x1="33336" y1="86358" x2="41989" y2="92854"/>
                            <a14:foregroundMark x1="50610" y1="97062" x2="50939" y2="97333"/>
                            <a14:foregroundMark x1="45936" y1="93208" x2="47041" y2="94119"/>
                            <a14:foregroundMark x1="42346" y1="90249" x2="43568" y2="91257"/>
                            <a14:foregroundMark x1="51272" y1="96274" x2="51955" y2="96037"/>
                            <a14:foregroundMark x1="85513" y1="77998" x2="91201" y2="74736"/>
                            <a14:foregroundMark x1="75321" y1="17287" x2="79523" y2="19885"/>
                            <a14:foregroundMark x1="92644" y1="28107" x2="92088" y2="70937"/>
                            <a14:foregroundMark x1="29026" y1="13767" x2="29821" y2="13767"/>
                            <a14:foregroundMark x1="28429" y1="15105" x2="30616" y2="13576"/>
                            <a14:foregroundMark x1="29423" y1="14149" x2="31412" y2="13193"/>
                            <a14:foregroundMark x1="20676" y1="79159" x2="23260" y2="80115"/>
                            <a14:foregroundMark x1="21869" y1="80306" x2="26243" y2="82792"/>
                            <a14:foregroundMark x1="30616" y1="85660" x2="34394" y2="86998"/>
                            <a14:foregroundMark x1="27435" y1="14723" x2="30815" y2="13576"/>
                            <a14:backgroundMark x1="31181" y1="8085" x2="21272" y2="11855"/>
                            <a14:backgroundMark x1="21272" y1="11855" x2="20477" y2="12428"/>
                            <a14:backgroundMark x1="21343" y1="14182" x2="19284" y2="14914"/>
                            <a14:backgroundMark x1="21371" y1="14214" x2="11928" y2="19694"/>
                            <a14:backgroundMark x1="41750" y1="96558" x2="44135" y2="97323"/>
                            <a14:backgroundMark x1="43936" y1="97132" x2="49105" y2="98853"/>
                            <a14:backgroundMark x1="53678" y1="98279" x2="62823" y2="97323"/>
                            <a14:backgroundMark x1="87873" y1="80115" x2="81710" y2="84512"/>
                            <a14:backgroundMark x1="83897" y1="82218" x2="66203" y2="92925"/>
                            <a14:backgroundMark x1="70775" y1="90249" x2="59443" y2="95985"/>
                            <a14:backgroundMark x1="60040" y1="95029" x2="57256" y2="95985"/>
                            <a14:backgroundMark x1="6561" y1="26004" x2="6759" y2="27342"/>
                            <a14:backgroundMark x1="21074" y1="16826" x2="23459" y2="16252"/>
                            <a14:backgroundMark x1="23658" y1="14532" x2="25646" y2="14723"/>
                            <a14:backgroundMark x1="26243" y1="14723" x2="26243" y2="13958"/>
                            <a14:backgroundMark x1="25646" y1="13767" x2="25646" y2="13767"/>
                            <a14:backgroundMark x1="72167" y1="13002" x2="76541" y2="14340"/>
                            <a14:backgroundMark x1="74751" y1="14340" x2="77137" y2="15105"/>
                            <a14:backgroundMark x1="70179" y1="11472" x2="71372" y2="13002"/>
                            <a14:backgroundMark x1="70378" y1="11855" x2="74553" y2="12620"/>
                            <a14:backgroundMark x1="23459" y1="15296" x2="27860" y2="13942"/>
                            <a14:backgroundMark x1="27038" y1="13767" x2="27956" y2="13767"/>
                            <a14:backgroundMark x1="95427" y1="70937" x2="95427" y2="75143"/>
                            <a14:backgroundMark x1="24570" y1="84460" x2="26441" y2="85660"/>
                            <a14:backgroundMark x1="27038" y1="86233" x2="29165" y2="87359"/>
                            <a14:backgroundMark x1="26243" y1="85086" x2="27833" y2="85660"/>
                            <a14:backgroundMark x1="41352" y1="93499" x2="44135" y2="95029"/>
                            <a14:backgroundMark x1="50497" y1="97897" x2="52883" y2="98470"/>
                            <a14:backgroundMark x1="54672" y1="96367" x2="56064" y2="95793"/>
                            <a14:backgroundMark x1="53877" y1="96750" x2="55865" y2="95411"/>
                          </a14:backgroundRemoval>
                        </a14:imgEffect>
                      </a14:imgLayer>
                    </a14:imgProps>
                  </a:ext>
                </a:extLst>
              </a:blip>
              <a:srcRect l="6707" t="1205" r="6098" b="2723"/>
              <a:stretch/>
            </p:blipFill>
            <p:spPr>
              <a:xfrm>
                <a:off x="2238754" y="-904093"/>
                <a:ext cx="5945215" cy="6676729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DA10D482-BDEC-D7B7-EABF-1304ADD223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705"/>
              <a:stretch/>
            </p:blipFill>
            <p:spPr>
              <a:xfrm>
                <a:off x="2234578" y="-857795"/>
                <a:ext cx="5945216" cy="6676729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4844EE-CF81-DBB5-54D0-CEB60A0CB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31" b="76801"/>
            <a:stretch/>
          </p:blipFill>
          <p:spPr>
            <a:xfrm>
              <a:off x="4568261" y="3234719"/>
              <a:ext cx="1029900" cy="47205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F18FE98-867E-FDAD-2090-CFE9CC21A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956"/>
            <a:stretch/>
          </p:blipFill>
          <p:spPr>
            <a:xfrm>
              <a:off x="4657936" y="3739910"/>
              <a:ext cx="4580416" cy="734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43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19</cp:revision>
  <dcterms:created xsi:type="dcterms:W3CDTF">2024-05-30T08:15:29Z</dcterms:created>
  <dcterms:modified xsi:type="dcterms:W3CDTF">2024-06-29T06:38:20Z</dcterms:modified>
</cp:coreProperties>
</file>