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16/5/2025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>
            <a:extLst>
              <a:ext uri="{FF2B5EF4-FFF2-40B4-BE49-F238E27FC236}">
                <a16:creationId xmlns:a16="http://schemas.microsoft.com/office/drawing/2014/main" id="{5BC80FF2-15E1-32C4-9BDC-29A6EA4FD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6423" y="366773"/>
            <a:ext cx="5668924" cy="48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D70610-6E4F-FD00-96B9-DE9B3EC5D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8"/>
          <a:stretch/>
        </p:blipFill>
        <p:spPr bwMode="auto">
          <a:xfrm>
            <a:off x="2729354" y="1327354"/>
            <a:ext cx="5559240" cy="292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5B74-B326-CD0B-E474-9EAAB0B5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6E5E-5F82-88BB-9525-C264EBC7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5693E-9E35-37C8-95FC-85E45600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33" y="1471235"/>
            <a:ext cx="5806943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>
            <a:extLst>
              <a:ext uri="{FF2B5EF4-FFF2-40B4-BE49-F238E27FC236}">
                <a16:creationId xmlns:a16="http://schemas.microsoft.com/office/drawing/2014/main" id="{40F83A13-D976-A7F7-7DD3-56B52460F8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8582" y="315247"/>
            <a:ext cx="4481855" cy="4457700"/>
          </a:xfrm>
          <a:prstGeom prst="rect">
            <a:avLst/>
          </a:prstGeom>
        </p:spPr>
      </p:pic>
      <p:pic>
        <p:nvPicPr>
          <p:cNvPr id="2" name="New picture">
            <a:extLst>
              <a:ext uri="{FF2B5EF4-FFF2-40B4-BE49-F238E27FC236}">
                <a16:creationId xmlns:a16="http://schemas.microsoft.com/office/drawing/2014/main" id="{1C0FEE85-ED5E-9421-7B71-63657C0209B2}"/>
              </a:ext>
            </a:extLst>
          </p:cNvPr>
          <p:cNvPicPr/>
          <p:nvPr/>
        </p:nvPicPr>
        <p:blipFill>
          <a:blip r:embed="rId2"/>
          <a:srcRect l="2632" t="61415" r="1938" b="809"/>
          <a:stretch/>
        </p:blipFill>
        <p:spPr>
          <a:xfrm>
            <a:off x="5981700" y="1259901"/>
            <a:ext cx="4277032" cy="16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D502C9-C28E-8B81-A9B4-5726C3141859}"/>
              </a:ext>
            </a:extLst>
          </p:cNvPr>
          <p:cNvSpPr txBox="1"/>
          <p:nvPr/>
        </p:nvSpPr>
        <p:spPr>
          <a:xfrm>
            <a:off x="5906946" y="4444243"/>
            <a:ext cx="5828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Crowd of people wearing face masks</a:t>
            </a:r>
            <a:r>
              <a:rPr lang="en-US" b="1" dirty="0">
                <a:solidFill>
                  <a:srgbClr val="5C5C5C"/>
                </a:solidFill>
                <a:latin typeface="__Inter_aa45b7"/>
              </a:rPr>
              <a:t> d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esigned by </a:t>
            </a:r>
            <a:r>
              <a:rPr lang="en-US" b="1" i="0" dirty="0" err="1">
                <a:solidFill>
                  <a:srgbClr val="5C5C5C"/>
                </a:solidFill>
                <a:effectLst/>
                <a:latin typeface="__Inter_aa45b7"/>
              </a:rPr>
              <a:t>Freepik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 https://www.freepik.com/author/freepik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A296D-9866-E23A-689F-1244D814F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38" y="305025"/>
            <a:ext cx="5828145" cy="388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8A0A5-E519-267D-AB75-3310E9E295D9}"/>
              </a:ext>
            </a:extLst>
          </p:cNvPr>
          <p:cNvSpPr txBox="1"/>
          <p:nvPr/>
        </p:nvSpPr>
        <p:spPr>
          <a:xfrm>
            <a:off x="726117" y="4502245"/>
            <a:ext cx="4881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Hand drawn flat design overwhelmed people illustration </a:t>
            </a:r>
            <a:r>
              <a:rPr lang="en-US" b="1" dirty="0">
                <a:solidFill>
                  <a:srgbClr val="5C5C5C"/>
                </a:solidFill>
                <a:latin typeface="__Inter_aa45b7"/>
              </a:rPr>
              <a:t>d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esigned by </a:t>
            </a:r>
            <a:r>
              <a:rPr lang="en-US" b="1" i="0" dirty="0" err="1">
                <a:solidFill>
                  <a:srgbClr val="5C5C5C"/>
                </a:solidFill>
                <a:effectLst/>
                <a:latin typeface="__Inter_aa45b7"/>
              </a:rPr>
              <a:t>Freepik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 https://www.freepik.com/author/freepik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07FF42-CFC7-003A-EDDC-18E145A0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7" y="305025"/>
            <a:ext cx="3903757" cy="3903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11598-C234-3452-AAA5-D3EB9F79162B}"/>
              </a:ext>
            </a:extLst>
          </p:cNvPr>
          <p:cNvSpPr txBox="1"/>
          <p:nvPr/>
        </p:nvSpPr>
        <p:spPr>
          <a:xfrm>
            <a:off x="280687" y="590664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https://www.freepik.com/free-vector/hand-drawn-flat-design-overwhelmed-people-illustration_24683083.htm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2B7F-FB46-E719-BFA6-9228EEDCE82C}"/>
              </a:ext>
            </a:extLst>
          </p:cNvPr>
          <p:cNvSpPr txBox="1"/>
          <p:nvPr/>
        </p:nvSpPr>
        <p:spPr>
          <a:xfrm>
            <a:off x="6374757" y="590250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https://www.freepik.com/free-vector/crowd-people-wearing-face-masks_8445486.htm</a:t>
            </a:r>
          </a:p>
        </p:txBody>
      </p:sp>
    </p:spTree>
    <p:extLst>
      <p:ext uri="{BB962C8B-B14F-4D97-AF65-F5344CB8AC3E}">
        <p14:creationId xmlns:p14="http://schemas.microsoft.com/office/powerpoint/2010/main" val="36692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D0E91A-AC9D-2FB1-D7D2-51249B0CFEFA}"/>
              </a:ext>
            </a:extLst>
          </p:cNvPr>
          <p:cNvSpPr txBox="1"/>
          <p:nvPr/>
        </p:nvSpPr>
        <p:spPr>
          <a:xfrm>
            <a:off x="581628" y="400129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i="0" dirty="0">
                <a:solidFill>
                  <a:srgbClr val="5C5C5C"/>
                </a:solidFill>
                <a:effectLst/>
                <a:latin typeface="__Inter_aa45b7"/>
              </a:rPr>
              <a:t>Hand drawn college entrance exam illustration </a:t>
            </a:r>
            <a:r>
              <a:rPr lang="en-US" b="1" dirty="0">
                <a:solidFill>
                  <a:srgbClr val="5C5C5C"/>
                </a:solidFill>
                <a:latin typeface="__Inter_aa45b7"/>
              </a:rPr>
              <a:t>d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esigned by </a:t>
            </a:r>
            <a:r>
              <a:rPr lang="en-US" b="1" i="0" dirty="0" err="1">
                <a:solidFill>
                  <a:srgbClr val="5C5C5C"/>
                </a:solidFill>
                <a:effectLst/>
                <a:latin typeface="__Inter_aa45b7"/>
              </a:rPr>
              <a:t>Freepik</a:t>
            </a:r>
            <a:r>
              <a:rPr lang="en-US" b="1" i="0" dirty="0">
                <a:solidFill>
                  <a:srgbClr val="5C5C5C"/>
                </a:solidFill>
                <a:effectLst/>
                <a:latin typeface="__Inter_aa45b7"/>
              </a:rPr>
              <a:t> https://www.freepik.com/author/freepik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A547-8333-0518-BA43-24B29D9934B5}"/>
              </a:ext>
            </a:extLst>
          </p:cNvPr>
          <p:cNvSpPr txBox="1"/>
          <p:nvPr/>
        </p:nvSpPr>
        <p:spPr>
          <a:xfrm>
            <a:off x="1930" y="499540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https://www.freepik.com/free-vector/hand-drawn-college-entrance-exam-illustration_41156802.htm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CC1AD-484A-0B11-04B1-357F000A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0" y="0"/>
            <a:ext cx="3653517" cy="36535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82876-401D-5BA3-3216-B3613A15D63C}"/>
              </a:ext>
            </a:extLst>
          </p:cNvPr>
          <p:cNvGrpSpPr/>
          <p:nvPr/>
        </p:nvGrpSpPr>
        <p:grpSpPr>
          <a:xfrm>
            <a:off x="7306870" y="852374"/>
            <a:ext cx="3598927" cy="3795251"/>
            <a:chOff x="7338256" y="698090"/>
            <a:chExt cx="3598927" cy="37952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245587-2895-62AC-1D50-808B2D24A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256" y="2410439"/>
              <a:ext cx="1796406" cy="2082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24D1A9-8708-C796-3709-13CB6DEA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777" y="2412562"/>
              <a:ext cx="1796406" cy="20807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EA85EC-83AE-BE98-3128-25C2B60EF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264" y="698090"/>
              <a:ext cx="2230911" cy="2310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84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__Inter_aa45b7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20</cp:revision>
  <dcterms:created xsi:type="dcterms:W3CDTF">2024-11-07T02:10:13Z</dcterms:created>
  <dcterms:modified xsi:type="dcterms:W3CDTF">2025-05-16T08:14:51Z</dcterms:modified>
</cp:coreProperties>
</file>