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5.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6.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7.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5" r:id="rId1"/>
    <p:sldMasterId id="2147483888" r:id="rId2"/>
    <p:sldMasterId id="2147483839" r:id="rId3"/>
    <p:sldMasterId id="2147483859" r:id="rId4"/>
    <p:sldMasterId id="2147483904" r:id="rId5"/>
    <p:sldMasterId id="2147483900" r:id="rId6"/>
    <p:sldMasterId id="2147483708" r:id="rId7"/>
    <p:sldMasterId id="2147483874" r:id="rId8"/>
  </p:sldMasterIdLst>
  <p:notesMasterIdLst>
    <p:notesMasterId r:id="rId27"/>
  </p:notesMasterIdLst>
  <p:handoutMasterIdLst>
    <p:handoutMasterId r:id="rId28"/>
  </p:handoutMasterIdLst>
  <p:sldIdLst>
    <p:sldId id="296" r:id="rId9"/>
    <p:sldId id="284" r:id="rId10"/>
    <p:sldId id="313" r:id="rId11"/>
    <p:sldId id="310" r:id="rId12"/>
    <p:sldId id="314" r:id="rId13"/>
    <p:sldId id="319" r:id="rId14"/>
    <p:sldId id="322" r:id="rId15"/>
    <p:sldId id="323" r:id="rId16"/>
    <p:sldId id="324" r:id="rId17"/>
    <p:sldId id="320" r:id="rId18"/>
    <p:sldId id="305" r:id="rId19"/>
    <p:sldId id="318" r:id="rId20"/>
    <p:sldId id="312" r:id="rId21"/>
    <p:sldId id="311" r:id="rId22"/>
    <p:sldId id="315" r:id="rId23"/>
    <p:sldId id="300" r:id="rId24"/>
    <p:sldId id="308" r:id="rId25"/>
    <p:sldId id="309" r:id="rId26"/>
  </p:sldIdLst>
  <p:sldSz cx="9144000" cy="6858000" type="screen4x3"/>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AA"/>
    <a:srgbClr val="D7D7D5"/>
    <a:srgbClr val="595959"/>
    <a:srgbClr val="A6A6A6"/>
    <a:srgbClr val="9CA6A6"/>
    <a:srgbClr val="7F7F7D"/>
    <a:srgbClr val="ADAEB0"/>
    <a:srgbClr val="F6F6F6"/>
    <a:srgbClr val="D9D9D9"/>
    <a:srgbClr val="0059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46"/>
    <p:restoredTop sz="94624"/>
  </p:normalViewPr>
  <p:slideViewPr>
    <p:cSldViewPr snapToGrid="0">
      <p:cViewPr varScale="1">
        <p:scale>
          <a:sx n="102" d="100"/>
          <a:sy n="102" d="100"/>
        </p:scale>
        <p:origin x="1648" y="176"/>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D5B378-7132-43ED-930F-D603B2A51C97}" type="datetimeFigureOut">
              <a:rPr lang="en-US" smtClean="0"/>
              <a:t>6/26/17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749EB5-4DFD-45D6-910C-8E638EBDEA97}"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charset="0"/>
              </a:defRPr>
            </a:lvl1pPr>
          </a:lstStyle>
          <a:p>
            <a:fld id="{B9230272-A1A8-2643-9FB2-3C5C606AB8BE}" type="datetimeFigureOut">
              <a:rPr lang="en-US" smtClean="0"/>
              <a:pPr/>
              <a:t>6/26/17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charset="0"/>
              </a:defRPr>
            </a:lvl1pPr>
          </a:lstStyle>
          <a:p>
            <a:fld id="{57AB2505-4129-CA4B-ACF7-5F39B8AE13C0}"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377" rtl="0" eaLnBrk="1" latinLnBrk="0" hangingPunct="1">
      <a:defRPr sz="1200" b="0" i="0" kern="1200">
        <a:solidFill>
          <a:schemeClr val="tx1"/>
        </a:solidFill>
        <a:latin typeface="Arial" charset="0"/>
        <a:ea typeface="+mn-ea"/>
        <a:cs typeface="+mn-cs"/>
      </a:defRPr>
    </a:lvl1pPr>
    <a:lvl2pPr marL="457189" algn="l" defTabSz="914377" rtl="0" eaLnBrk="1" latinLnBrk="0" hangingPunct="1">
      <a:defRPr sz="1200" b="0" i="0" kern="1200">
        <a:solidFill>
          <a:schemeClr val="tx1"/>
        </a:solidFill>
        <a:latin typeface="Arial" charset="0"/>
        <a:ea typeface="+mn-ea"/>
        <a:cs typeface="+mn-cs"/>
      </a:defRPr>
    </a:lvl2pPr>
    <a:lvl3pPr marL="914377" algn="l" defTabSz="914377" rtl="0" eaLnBrk="1" latinLnBrk="0" hangingPunct="1">
      <a:defRPr sz="1200" b="0" i="0" kern="1200">
        <a:solidFill>
          <a:schemeClr val="tx1"/>
        </a:solidFill>
        <a:latin typeface="Arial" charset="0"/>
        <a:ea typeface="+mn-ea"/>
        <a:cs typeface="+mn-cs"/>
      </a:defRPr>
    </a:lvl3pPr>
    <a:lvl4pPr marL="1371566" algn="l" defTabSz="914377" rtl="0" eaLnBrk="1" latinLnBrk="0" hangingPunct="1">
      <a:defRPr sz="1200" b="0" i="0" kern="1200">
        <a:solidFill>
          <a:schemeClr val="tx1"/>
        </a:solidFill>
        <a:latin typeface="Arial" charset="0"/>
        <a:ea typeface="+mn-ea"/>
        <a:cs typeface="+mn-cs"/>
      </a:defRPr>
    </a:lvl4pPr>
    <a:lvl5pPr marL="1828754" algn="l" defTabSz="914377" rtl="0" eaLnBrk="1" latinLnBrk="0" hangingPunct="1">
      <a:defRPr sz="1200" b="0" i="0" kern="1200">
        <a:solidFill>
          <a:schemeClr val="tx1"/>
        </a:solidFill>
        <a:latin typeface="Arial"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AB2505-4129-CA4B-ACF7-5F39B8AE13C0}" type="slidenum">
              <a:rPr lang="en-US" smtClean="0"/>
              <a:pPr/>
              <a:t>2</a:t>
            </a:fld>
            <a:endParaRPr lang="en-US"/>
          </a:p>
        </p:txBody>
      </p:sp>
    </p:spTree>
    <p:extLst>
      <p:ext uri="{BB962C8B-B14F-4D97-AF65-F5344CB8AC3E}">
        <p14:creationId xmlns:p14="http://schemas.microsoft.com/office/powerpoint/2010/main" val="1409022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AB2505-4129-CA4B-ACF7-5F39B8AE13C0}" type="slidenum">
              <a:rPr lang="en-US" smtClean="0"/>
              <a:pPr/>
              <a:t>14</a:t>
            </a:fld>
            <a:endParaRPr lang="en-US"/>
          </a:p>
        </p:txBody>
      </p:sp>
    </p:spTree>
    <p:extLst>
      <p:ext uri="{BB962C8B-B14F-4D97-AF65-F5344CB8AC3E}">
        <p14:creationId xmlns:p14="http://schemas.microsoft.com/office/powerpoint/2010/main" val="2342158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AB2505-4129-CA4B-ACF7-5F39B8AE13C0}" type="slidenum">
              <a:rPr lang="en-US" smtClean="0"/>
              <a:pPr/>
              <a:t>15</a:t>
            </a:fld>
            <a:endParaRPr lang="en-US"/>
          </a:p>
        </p:txBody>
      </p:sp>
    </p:spTree>
    <p:extLst>
      <p:ext uri="{BB962C8B-B14F-4D97-AF65-F5344CB8AC3E}">
        <p14:creationId xmlns:p14="http://schemas.microsoft.com/office/powerpoint/2010/main" val="4239651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AB2505-4129-CA4B-ACF7-5F39B8AE13C0}" type="slidenum">
              <a:rPr lang="en-US" smtClean="0"/>
              <a:pPr/>
              <a:t>16</a:t>
            </a:fld>
            <a:endParaRPr lang="en-US"/>
          </a:p>
        </p:txBody>
      </p:sp>
    </p:spTree>
    <p:extLst>
      <p:ext uri="{BB962C8B-B14F-4D97-AF65-F5344CB8AC3E}">
        <p14:creationId xmlns:p14="http://schemas.microsoft.com/office/powerpoint/2010/main" val="6527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AB2505-4129-CA4B-ACF7-5F39B8AE13C0}" type="slidenum">
              <a:rPr lang="en-US" smtClean="0"/>
              <a:pPr/>
              <a:t>17</a:t>
            </a:fld>
            <a:endParaRPr lang="en-US"/>
          </a:p>
        </p:txBody>
      </p:sp>
    </p:spTree>
    <p:extLst>
      <p:ext uri="{BB962C8B-B14F-4D97-AF65-F5344CB8AC3E}">
        <p14:creationId xmlns:p14="http://schemas.microsoft.com/office/powerpoint/2010/main" val="298470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AB2505-4129-CA4B-ACF7-5F39B8AE13C0}" type="slidenum">
              <a:rPr lang="en-US" smtClean="0"/>
              <a:pPr/>
              <a:t>18</a:t>
            </a:fld>
            <a:endParaRPr lang="en-US"/>
          </a:p>
        </p:txBody>
      </p:sp>
    </p:spTree>
    <p:extLst>
      <p:ext uri="{BB962C8B-B14F-4D97-AF65-F5344CB8AC3E}">
        <p14:creationId xmlns:p14="http://schemas.microsoft.com/office/powerpoint/2010/main" val="788998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AB2505-4129-CA4B-ACF7-5F39B8AE13C0}" type="slidenum">
              <a:rPr lang="en-US" smtClean="0"/>
              <a:pPr/>
              <a:t>3</a:t>
            </a:fld>
            <a:endParaRPr lang="en-US"/>
          </a:p>
        </p:txBody>
      </p:sp>
    </p:spTree>
    <p:extLst>
      <p:ext uri="{BB962C8B-B14F-4D97-AF65-F5344CB8AC3E}">
        <p14:creationId xmlns:p14="http://schemas.microsoft.com/office/powerpoint/2010/main" val="2540200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AB2505-4129-CA4B-ACF7-5F39B8AE13C0}" type="slidenum">
              <a:rPr lang="en-US" smtClean="0"/>
              <a:pPr/>
              <a:t>4</a:t>
            </a:fld>
            <a:endParaRPr lang="en-US"/>
          </a:p>
        </p:txBody>
      </p:sp>
    </p:spTree>
    <p:extLst>
      <p:ext uri="{BB962C8B-B14F-4D97-AF65-F5344CB8AC3E}">
        <p14:creationId xmlns:p14="http://schemas.microsoft.com/office/powerpoint/2010/main" val="113139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AB2505-4129-CA4B-ACF7-5F39B8AE13C0}" type="slidenum">
              <a:rPr lang="en-US" smtClean="0"/>
              <a:pPr/>
              <a:t>5</a:t>
            </a:fld>
            <a:endParaRPr lang="en-US"/>
          </a:p>
        </p:txBody>
      </p:sp>
    </p:spTree>
    <p:extLst>
      <p:ext uri="{BB962C8B-B14F-4D97-AF65-F5344CB8AC3E}">
        <p14:creationId xmlns:p14="http://schemas.microsoft.com/office/powerpoint/2010/main" val="1537372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AB2505-4129-CA4B-ACF7-5F39B8AE13C0}" type="slidenum">
              <a:rPr lang="en-US" smtClean="0"/>
              <a:pPr/>
              <a:t>6</a:t>
            </a:fld>
            <a:endParaRPr lang="en-US"/>
          </a:p>
        </p:txBody>
      </p:sp>
    </p:spTree>
    <p:extLst>
      <p:ext uri="{BB962C8B-B14F-4D97-AF65-F5344CB8AC3E}">
        <p14:creationId xmlns:p14="http://schemas.microsoft.com/office/powerpoint/2010/main" val="1953720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AB2505-4129-CA4B-ACF7-5F39B8AE13C0}" type="slidenum">
              <a:rPr lang="en-US" smtClean="0"/>
              <a:pPr/>
              <a:t>7</a:t>
            </a:fld>
            <a:endParaRPr lang="en-US"/>
          </a:p>
        </p:txBody>
      </p:sp>
    </p:spTree>
    <p:extLst>
      <p:ext uri="{BB962C8B-B14F-4D97-AF65-F5344CB8AC3E}">
        <p14:creationId xmlns:p14="http://schemas.microsoft.com/office/powerpoint/2010/main" val="426507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AB2505-4129-CA4B-ACF7-5F39B8AE13C0}" type="slidenum">
              <a:rPr lang="en-US" smtClean="0"/>
              <a:pPr/>
              <a:t>8</a:t>
            </a:fld>
            <a:endParaRPr lang="en-US"/>
          </a:p>
        </p:txBody>
      </p:sp>
    </p:spTree>
    <p:extLst>
      <p:ext uri="{BB962C8B-B14F-4D97-AF65-F5344CB8AC3E}">
        <p14:creationId xmlns:p14="http://schemas.microsoft.com/office/powerpoint/2010/main" val="870978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AB2505-4129-CA4B-ACF7-5F39B8AE13C0}" type="slidenum">
              <a:rPr lang="en-US" smtClean="0"/>
              <a:pPr/>
              <a:t>9</a:t>
            </a:fld>
            <a:endParaRPr lang="en-US"/>
          </a:p>
        </p:txBody>
      </p:sp>
    </p:spTree>
    <p:extLst>
      <p:ext uri="{BB962C8B-B14F-4D97-AF65-F5344CB8AC3E}">
        <p14:creationId xmlns:p14="http://schemas.microsoft.com/office/powerpoint/2010/main" val="1851154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AB2505-4129-CA4B-ACF7-5F39B8AE13C0}" type="slidenum">
              <a:rPr lang="en-US" smtClean="0"/>
              <a:pPr/>
              <a:t>13</a:t>
            </a:fld>
            <a:endParaRPr lang="en-US"/>
          </a:p>
        </p:txBody>
      </p:sp>
    </p:spTree>
    <p:extLst>
      <p:ext uri="{BB962C8B-B14F-4D97-AF65-F5344CB8AC3E}">
        <p14:creationId xmlns:p14="http://schemas.microsoft.com/office/powerpoint/2010/main" val="1477540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1.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emf"/><Relationship Id="rId1" Type="http://schemas.openxmlformats.org/officeDocument/2006/relationships/slideMaster" Target="../slideMasters/slideMaster3.xml"/><Relationship Id="rId2" Type="http://schemas.openxmlformats.org/officeDocument/2006/relationships/image" Target="../media/image3.jp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1.emf"/><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emf"/><Relationship Id="rId5" Type="http://schemas.openxmlformats.org/officeDocument/2006/relationships/image" Target="../media/image1.emf"/><Relationship Id="rId1" Type="http://schemas.openxmlformats.org/officeDocument/2006/relationships/slideMaster" Target="../slideMasters/slideMaster3.xml"/><Relationship Id="rId2" Type="http://schemas.openxmlformats.org/officeDocument/2006/relationships/image" Target="../media/image6.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7.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8.png"/><Relationship Id="rId3" Type="http://schemas.openxmlformats.org/officeDocument/2006/relationships/image" Target="../media/image1.emf"/></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7.emf"/></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7.emf"/></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8.png"/><Relationship Id="rId3" Type="http://schemas.openxmlformats.org/officeDocument/2006/relationships/image" Target="../media/image7.emf"/></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7.emf"/></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6.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6.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7.emf"/></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6.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9.png"/><Relationship Id="rId3" Type="http://schemas.openxmlformats.org/officeDocument/2006/relationships/image" Target="../media/image1.emf"/></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emf"/></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emf"/></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0.png"/><Relationship Id="rId3" Type="http://schemas.openxmlformats.org/officeDocument/2006/relationships/image" Target="../media/image7.emf"/></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4.png"/><Relationship Id="rId3" Type="http://schemas.openxmlformats.org/officeDocument/2006/relationships/image" Target="../media/image1.emf"/></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4.png"/><Relationship Id="rId3" Type="http://schemas.openxmlformats.org/officeDocument/2006/relationships/image" Target="../media/image1.emf"/></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4.png"/><Relationship Id="rId3" Type="http://schemas.openxmlformats.org/officeDocument/2006/relationships/image" Target="../media/image1.emf"/></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4.png"/><Relationship Id="rId3"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CONTENT - Default Layout no sub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0045" y="301753"/>
            <a:ext cx="7022309" cy="1325563"/>
          </a:xfrm>
        </p:spPr>
        <p:txBody>
          <a:bodyPr/>
          <a:lstStyle/>
          <a:p>
            <a:r>
              <a:rPr lang="en-US"/>
              <a:t>HEADER TEXT HERE</a:t>
            </a:r>
          </a:p>
        </p:txBody>
      </p:sp>
      <p:sp>
        <p:nvSpPr>
          <p:cNvPr id="3" name="Content Placeholder 2"/>
          <p:cNvSpPr>
            <a:spLocks noGrp="1"/>
          </p:cNvSpPr>
          <p:nvPr>
            <p:ph idx="1"/>
          </p:nvPr>
        </p:nvSpPr>
        <p:spPr>
          <a:xfrm>
            <a:off x="350045" y="1975105"/>
            <a:ext cx="7022309" cy="4120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quarter" idx="14" hasCustomPrompt="1"/>
          </p:nvPr>
        </p:nvSpPr>
        <p:spPr>
          <a:xfrm>
            <a:off x="7461505" y="301758"/>
            <a:ext cx="1335812" cy="236675"/>
          </a:xfrm>
          <a:prstGeom prst="rect">
            <a:avLst/>
          </a:prstGeom>
        </p:spPr>
        <p:txBody>
          <a:bodyPr/>
          <a:lstStyle>
            <a:lvl1pPr marL="0" indent="0" algn="r">
              <a:buFont typeface="Arial" charset="0"/>
              <a:buNone/>
              <a:defRPr sz="1000" b="1" i="0" cap="all" baseline="0">
                <a:latin typeface="Arial" charset="0"/>
                <a:ea typeface="Arial" charset="0"/>
                <a:cs typeface="Arial" charset="0"/>
              </a:defRPr>
            </a:lvl1pPr>
            <a:lvl2pPr marL="342866" indent="0">
              <a:buNone/>
              <a:defRPr/>
            </a:lvl2pPr>
            <a:lvl3pPr marL="685732" indent="0">
              <a:buNone/>
              <a:defRPr/>
            </a:lvl3pPr>
            <a:lvl4pPr marL="1028598" indent="0">
              <a:buNone/>
              <a:defRPr/>
            </a:lvl4pPr>
            <a:lvl5pPr marL="1371464" indent="0">
              <a:buNone/>
              <a:defRPr/>
            </a:lvl5pPr>
          </a:lstStyle>
          <a:p>
            <a:pPr lvl="0"/>
            <a:r>
              <a:rPr lang="en-US"/>
              <a:t>SECTION HERE</a:t>
            </a:r>
          </a:p>
        </p:txBody>
      </p:sp>
    </p:spTree>
    <p:extLst>
      <p:ext uri="{BB962C8B-B14F-4D97-AF65-F5344CB8AC3E}">
        <p14:creationId xmlns:p14="http://schemas.microsoft.com/office/powerpoint/2010/main" val="1268849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Layout 8 - Tab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0043" y="300041"/>
            <a:ext cx="7024690" cy="1325563"/>
          </a:xfrm>
        </p:spPr>
        <p:txBody>
          <a:bodyPr/>
          <a:lstStyle/>
          <a:p>
            <a:r>
              <a:rPr lang="en-US"/>
              <a:t>HEADER TEXT HERE</a:t>
            </a:r>
          </a:p>
        </p:txBody>
      </p:sp>
      <p:sp>
        <p:nvSpPr>
          <p:cNvPr id="7" name="Table Placeholder 6"/>
          <p:cNvSpPr>
            <a:spLocks noGrp="1"/>
          </p:cNvSpPr>
          <p:nvPr>
            <p:ph type="tbl" sz="quarter" idx="13"/>
          </p:nvPr>
        </p:nvSpPr>
        <p:spPr>
          <a:xfrm>
            <a:off x="350043" y="1975105"/>
            <a:ext cx="7024690" cy="4120896"/>
          </a:xfrm>
        </p:spPr>
        <p:txBody>
          <a:bodyPr/>
          <a:lstStyle/>
          <a:p>
            <a:r>
              <a:rPr lang="en-US"/>
              <a:t>Click icon to add table</a:t>
            </a:r>
          </a:p>
        </p:txBody>
      </p:sp>
      <p:sp>
        <p:nvSpPr>
          <p:cNvPr id="4" name="Text Placeholder 3"/>
          <p:cNvSpPr>
            <a:spLocks noGrp="1"/>
          </p:cNvSpPr>
          <p:nvPr>
            <p:ph type="body" sz="quarter" idx="14" hasCustomPrompt="1"/>
          </p:nvPr>
        </p:nvSpPr>
        <p:spPr>
          <a:xfrm>
            <a:off x="7458075" y="300046"/>
            <a:ext cx="1356168" cy="236675"/>
          </a:xfrm>
          <a:prstGeom prst="rect">
            <a:avLst/>
          </a:prstGeom>
        </p:spPr>
        <p:txBody>
          <a:bodyPr/>
          <a:lstStyle>
            <a:lvl1pPr marL="0" indent="0" algn="r">
              <a:buFont typeface="Arial" charset="0"/>
              <a:buNone/>
              <a:defRPr sz="1000" b="1" i="0" cap="all" baseline="0">
                <a:latin typeface="Arial" charset="0"/>
                <a:ea typeface="Arial" charset="0"/>
                <a:cs typeface="Arial" charset="0"/>
              </a:defRPr>
            </a:lvl1pPr>
            <a:lvl2pPr marL="342866" indent="0">
              <a:buNone/>
              <a:defRPr/>
            </a:lvl2pPr>
            <a:lvl3pPr marL="685732" indent="0">
              <a:buNone/>
              <a:defRPr/>
            </a:lvl3pPr>
            <a:lvl4pPr marL="1028598" indent="0">
              <a:buNone/>
              <a:defRPr/>
            </a:lvl4pPr>
            <a:lvl5pPr marL="1371464" indent="0">
              <a:buNone/>
              <a:defRPr/>
            </a:lvl5pPr>
          </a:lstStyle>
          <a:p>
            <a:pPr lvl="0"/>
            <a:r>
              <a:rPr lang="en-US"/>
              <a:t>SECTION HERE</a:t>
            </a:r>
          </a:p>
        </p:txBody>
      </p:sp>
    </p:spTree>
    <p:extLst>
      <p:ext uri="{BB962C8B-B14F-4D97-AF65-F5344CB8AC3E}">
        <p14:creationId xmlns:p14="http://schemas.microsoft.com/office/powerpoint/2010/main" val="919371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 Layout 9 - Tab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0043" y="300041"/>
            <a:ext cx="7024690" cy="1325563"/>
          </a:xfrm>
        </p:spPr>
        <p:txBody>
          <a:bodyPr/>
          <a:lstStyle/>
          <a:p>
            <a:r>
              <a:rPr lang="en-US"/>
              <a:t>HEADER TEXT HERE</a:t>
            </a:r>
          </a:p>
        </p:txBody>
      </p:sp>
      <p:sp>
        <p:nvSpPr>
          <p:cNvPr id="7" name="Table Placeholder 6"/>
          <p:cNvSpPr>
            <a:spLocks noGrp="1"/>
          </p:cNvSpPr>
          <p:nvPr>
            <p:ph type="tbl" sz="quarter" idx="13"/>
          </p:nvPr>
        </p:nvSpPr>
        <p:spPr>
          <a:xfrm>
            <a:off x="350044" y="1975105"/>
            <a:ext cx="5707856" cy="4120896"/>
          </a:xfrm>
        </p:spPr>
        <p:txBody>
          <a:bodyPr/>
          <a:lstStyle/>
          <a:p>
            <a:r>
              <a:rPr lang="en-US"/>
              <a:t>Click icon to add table</a:t>
            </a:r>
          </a:p>
        </p:txBody>
      </p:sp>
      <p:sp>
        <p:nvSpPr>
          <p:cNvPr id="4" name="Text Placeholder 3"/>
          <p:cNvSpPr>
            <a:spLocks noGrp="1"/>
          </p:cNvSpPr>
          <p:nvPr>
            <p:ph type="body" sz="quarter" idx="14" hasCustomPrompt="1"/>
          </p:nvPr>
        </p:nvSpPr>
        <p:spPr>
          <a:xfrm>
            <a:off x="7461504" y="301758"/>
            <a:ext cx="1356168" cy="236675"/>
          </a:xfrm>
          <a:prstGeom prst="rect">
            <a:avLst/>
          </a:prstGeom>
        </p:spPr>
        <p:txBody>
          <a:bodyPr/>
          <a:lstStyle>
            <a:lvl1pPr marL="0" indent="0" algn="r">
              <a:buFont typeface="Arial" charset="0"/>
              <a:buNone/>
              <a:defRPr sz="1000" b="1" i="0" cap="all" baseline="0">
                <a:latin typeface="Arial" charset="0"/>
                <a:ea typeface="Arial" charset="0"/>
                <a:cs typeface="Arial" charset="0"/>
              </a:defRPr>
            </a:lvl1pPr>
            <a:lvl2pPr marL="342866" indent="0">
              <a:buNone/>
              <a:defRPr/>
            </a:lvl2pPr>
            <a:lvl3pPr marL="685732" indent="0">
              <a:buNone/>
              <a:defRPr/>
            </a:lvl3pPr>
            <a:lvl4pPr marL="1028598" indent="0">
              <a:buNone/>
              <a:defRPr/>
            </a:lvl4pPr>
            <a:lvl5pPr marL="1371464" indent="0">
              <a:buNone/>
              <a:defRPr/>
            </a:lvl5pPr>
          </a:lstStyle>
          <a:p>
            <a:pPr lvl="0"/>
            <a:r>
              <a:rPr lang="en-US"/>
              <a:t>SECTION HERE</a:t>
            </a:r>
          </a:p>
        </p:txBody>
      </p:sp>
      <p:cxnSp>
        <p:nvCxnSpPr>
          <p:cNvPr id="5" name="Straight Connector 4"/>
          <p:cNvCxnSpPr/>
          <p:nvPr userDrawn="1"/>
        </p:nvCxnSpPr>
        <p:spPr>
          <a:xfrm flipH="1">
            <a:off x="6621945" y="1948470"/>
            <a:ext cx="14909" cy="3894747"/>
          </a:xfrm>
          <a:prstGeom prst="line">
            <a:avLst/>
          </a:prstGeom>
          <a:noFill/>
          <a:ln w="38100" cap="flat" cmpd="sng">
            <a:solidFill>
              <a:srgbClr val="7F7F7F"/>
            </a:solidFill>
            <a:prstDash val="solid"/>
            <a:miter lim="800000"/>
            <a:headEnd type="none" w="med" len="med"/>
            <a:tailEnd type="none" w="med" len="med"/>
          </a:ln>
          <a:extLst>
            <a:ext uri="{909E8E84-426E-40dd-AFC4-6F175D3DCCD1}">
              <a14:hiddenFill xmlns="" xmlns:a14="http://schemas.microsoft.com/office/drawing/2010/main">
                <a:noFill/>
              </a14:hiddenFill>
            </a:ext>
          </a:extLst>
        </p:spPr>
      </p:cxnSp>
      <p:sp>
        <p:nvSpPr>
          <p:cNvPr id="8" name="Text Placeholder 7"/>
          <p:cNvSpPr>
            <a:spLocks noGrp="1"/>
          </p:cNvSpPr>
          <p:nvPr>
            <p:ph type="body" sz="quarter" idx="19" hasCustomPrompt="1"/>
          </p:nvPr>
        </p:nvSpPr>
        <p:spPr>
          <a:xfrm>
            <a:off x="6743700" y="2286000"/>
            <a:ext cx="2057400" cy="304800"/>
          </a:xfrm>
        </p:spPr>
        <p:txBody>
          <a:bodyPr>
            <a:noAutofit/>
          </a:bodyPr>
          <a:lstStyle>
            <a:lvl1pPr marL="0" indent="0">
              <a:buNone/>
              <a:defRPr sz="1400" b="1" cap="all" baseline="0">
                <a:solidFill>
                  <a:srgbClr val="ADAEB0"/>
                </a:solidFill>
              </a:defRPr>
            </a:lvl1pPr>
            <a:lvl2pPr>
              <a:defRPr sz="1050" b="1">
                <a:solidFill>
                  <a:srgbClr val="FF0000"/>
                </a:solidFill>
              </a:defRPr>
            </a:lvl2pPr>
            <a:lvl3pPr>
              <a:defRPr sz="1050" b="1">
                <a:solidFill>
                  <a:srgbClr val="FF0000"/>
                </a:solidFill>
              </a:defRPr>
            </a:lvl3pPr>
            <a:lvl4pPr>
              <a:defRPr sz="1050" b="1">
                <a:solidFill>
                  <a:srgbClr val="FF0000"/>
                </a:solidFill>
              </a:defRPr>
            </a:lvl4pPr>
            <a:lvl5pPr>
              <a:defRPr sz="1050" b="1">
                <a:solidFill>
                  <a:srgbClr val="FF0000"/>
                </a:solidFill>
              </a:defRPr>
            </a:lvl5pPr>
          </a:lstStyle>
          <a:p>
            <a:pPr lvl="0"/>
            <a:r>
              <a:rPr lang="en-US"/>
              <a:t>CALL OUT</a:t>
            </a:r>
          </a:p>
        </p:txBody>
      </p:sp>
      <p:sp>
        <p:nvSpPr>
          <p:cNvPr id="9" name="Text Placeholder 7"/>
          <p:cNvSpPr>
            <a:spLocks noGrp="1"/>
          </p:cNvSpPr>
          <p:nvPr>
            <p:ph type="body" sz="quarter" idx="20" hasCustomPrompt="1"/>
          </p:nvPr>
        </p:nvSpPr>
        <p:spPr>
          <a:xfrm>
            <a:off x="6743700" y="4114800"/>
            <a:ext cx="2057400" cy="304800"/>
          </a:xfrm>
        </p:spPr>
        <p:txBody>
          <a:bodyPr>
            <a:noAutofit/>
          </a:bodyPr>
          <a:lstStyle>
            <a:lvl1pPr marL="0" indent="0">
              <a:buNone/>
              <a:defRPr sz="1400" b="1" cap="all" baseline="0">
                <a:solidFill>
                  <a:srgbClr val="ADAEB0"/>
                </a:solidFill>
              </a:defRPr>
            </a:lvl1pPr>
            <a:lvl2pPr>
              <a:defRPr sz="1050" b="1">
                <a:solidFill>
                  <a:srgbClr val="FF0000"/>
                </a:solidFill>
              </a:defRPr>
            </a:lvl2pPr>
            <a:lvl3pPr>
              <a:defRPr sz="1050" b="1">
                <a:solidFill>
                  <a:srgbClr val="FF0000"/>
                </a:solidFill>
              </a:defRPr>
            </a:lvl3pPr>
            <a:lvl4pPr>
              <a:defRPr sz="1050" b="1">
                <a:solidFill>
                  <a:srgbClr val="FF0000"/>
                </a:solidFill>
              </a:defRPr>
            </a:lvl4pPr>
            <a:lvl5pPr>
              <a:defRPr sz="1050" b="1">
                <a:solidFill>
                  <a:srgbClr val="FF0000"/>
                </a:solidFill>
              </a:defRPr>
            </a:lvl5pPr>
          </a:lstStyle>
          <a:p>
            <a:pPr lvl="0"/>
            <a:r>
              <a:rPr lang="en-US"/>
              <a:t>CALL OUT</a:t>
            </a:r>
          </a:p>
        </p:txBody>
      </p:sp>
      <p:sp>
        <p:nvSpPr>
          <p:cNvPr id="10" name="Text Placeholder 14"/>
          <p:cNvSpPr>
            <a:spLocks noGrp="1"/>
          </p:cNvSpPr>
          <p:nvPr>
            <p:ph type="body" sz="quarter" idx="22" hasCustomPrompt="1"/>
          </p:nvPr>
        </p:nvSpPr>
        <p:spPr>
          <a:xfrm>
            <a:off x="6743700" y="2590800"/>
            <a:ext cx="2057400" cy="1066800"/>
          </a:xfrm>
        </p:spPr>
        <p:txBody>
          <a:bodyPr>
            <a:noAutofit/>
          </a:bodyPr>
          <a:lstStyle>
            <a:lvl1pPr marL="0" indent="0">
              <a:lnSpc>
                <a:spcPct val="100000"/>
              </a:lnSpc>
              <a:spcBef>
                <a:spcPts val="225"/>
              </a:spcBef>
              <a:buNone/>
              <a:defRPr sz="1200"/>
            </a:lvl1pPr>
            <a:lvl2pPr>
              <a:defRPr sz="1050"/>
            </a:lvl2pPr>
            <a:lvl3pPr>
              <a:defRPr sz="1050"/>
            </a:lvl3pPr>
            <a:lvl4pPr>
              <a:defRPr sz="1050"/>
            </a:lvl4pPr>
            <a:lvl5pPr>
              <a:defRPr sz="1050"/>
            </a:lvl5pPr>
          </a:lstStyle>
          <a:p>
            <a:pPr lvl="0"/>
            <a:r>
              <a:rPr lang="en-US"/>
              <a:t>Subtext</a:t>
            </a:r>
          </a:p>
        </p:txBody>
      </p:sp>
      <p:sp>
        <p:nvSpPr>
          <p:cNvPr id="11" name="Text Placeholder 14"/>
          <p:cNvSpPr>
            <a:spLocks noGrp="1"/>
          </p:cNvSpPr>
          <p:nvPr>
            <p:ph type="body" sz="quarter" idx="23" hasCustomPrompt="1"/>
          </p:nvPr>
        </p:nvSpPr>
        <p:spPr>
          <a:xfrm>
            <a:off x="6743700" y="4419600"/>
            <a:ext cx="2057400" cy="1066800"/>
          </a:xfrm>
        </p:spPr>
        <p:txBody>
          <a:bodyPr>
            <a:noAutofit/>
          </a:bodyPr>
          <a:lstStyle>
            <a:lvl1pPr marL="0" indent="0">
              <a:lnSpc>
                <a:spcPct val="100000"/>
              </a:lnSpc>
              <a:spcBef>
                <a:spcPts val="225"/>
              </a:spcBef>
              <a:buNone/>
              <a:defRPr sz="1200"/>
            </a:lvl1pPr>
            <a:lvl2pPr>
              <a:defRPr sz="1050"/>
            </a:lvl2pPr>
            <a:lvl3pPr>
              <a:defRPr sz="1050"/>
            </a:lvl3pPr>
            <a:lvl4pPr>
              <a:defRPr sz="1050"/>
            </a:lvl4pPr>
            <a:lvl5pPr>
              <a:defRPr sz="1050"/>
            </a:lvl5pPr>
          </a:lstStyle>
          <a:p>
            <a:pPr lvl="0"/>
            <a:r>
              <a:rPr lang="en-US"/>
              <a:t>Subtext</a:t>
            </a:r>
          </a:p>
        </p:txBody>
      </p:sp>
    </p:spTree>
    <p:extLst>
      <p:ext uri="{BB962C8B-B14F-4D97-AF65-F5344CB8AC3E}">
        <p14:creationId xmlns:p14="http://schemas.microsoft.com/office/powerpoint/2010/main" val="825733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 Blank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0045" y="301753"/>
            <a:ext cx="7022309" cy="1325563"/>
          </a:xfrm>
        </p:spPr>
        <p:txBody>
          <a:bodyPr/>
          <a:lstStyle/>
          <a:p>
            <a:r>
              <a:rPr lang="en-US"/>
              <a:t>HEADER TEXT HERE</a:t>
            </a:r>
          </a:p>
        </p:txBody>
      </p:sp>
      <p:sp>
        <p:nvSpPr>
          <p:cNvPr id="3" name="Text Placeholder 3"/>
          <p:cNvSpPr>
            <a:spLocks noGrp="1"/>
          </p:cNvSpPr>
          <p:nvPr>
            <p:ph type="body" sz="quarter" idx="14" hasCustomPrompt="1"/>
          </p:nvPr>
        </p:nvSpPr>
        <p:spPr>
          <a:xfrm>
            <a:off x="7461505" y="301758"/>
            <a:ext cx="1335812" cy="236675"/>
          </a:xfrm>
          <a:prstGeom prst="rect">
            <a:avLst/>
          </a:prstGeom>
        </p:spPr>
        <p:txBody>
          <a:bodyPr/>
          <a:lstStyle>
            <a:lvl1pPr marL="0" indent="0" algn="r">
              <a:buFont typeface="Arial" charset="0"/>
              <a:buNone/>
              <a:defRPr sz="1000" b="1" i="0" cap="all" baseline="0">
                <a:latin typeface="Arial" charset="0"/>
                <a:ea typeface="Arial" charset="0"/>
                <a:cs typeface="Arial" charset="0"/>
              </a:defRPr>
            </a:lvl1pPr>
            <a:lvl2pPr marL="342866" indent="0">
              <a:buNone/>
              <a:defRPr/>
            </a:lvl2pPr>
            <a:lvl3pPr marL="685732" indent="0">
              <a:buNone/>
              <a:defRPr/>
            </a:lvl3pPr>
            <a:lvl4pPr marL="1028598" indent="0">
              <a:buNone/>
              <a:defRPr/>
            </a:lvl4pPr>
            <a:lvl5pPr marL="1371464" indent="0">
              <a:buNone/>
              <a:defRPr/>
            </a:lvl5pPr>
          </a:lstStyle>
          <a:p>
            <a:pPr lvl="0"/>
            <a:r>
              <a:rPr lang="en-US"/>
              <a:t>SECTION HERE</a:t>
            </a:r>
          </a:p>
        </p:txBody>
      </p:sp>
    </p:spTree>
    <p:extLst>
      <p:ext uri="{BB962C8B-B14F-4D97-AF65-F5344CB8AC3E}">
        <p14:creationId xmlns:p14="http://schemas.microsoft.com/office/powerpoint/2010/main" val="1020774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9E207D5-725E-4B4F-A77B-B64C001B2E82}" type="datetimeFigureOut">
              <a:rPr lang="en-US" smtClean="0"/>
              <a:t>6/26/17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CE3B83E-C132-8B41-9284-33148F5FC808}" type="slidenum">
              <a:rPr lang="en-US" smtClean="0"/>
              <a:t>‹#›</a:t>
            </a:fld>
            <a:endParaRPr lang="en-US"/>
          </a:p>
        </p:txBody>
      </p:sp>
    </p:spTree>
    <p:extLst>
      <p:ext uri="{BB962C8B-B14F-4D97-AF65-F5344CB8AC3E}">
        <p14:creationId xmlns:p14="http://schemas.microsoft.com/office/powerpoint/2010/main" val="969341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 Default Layout no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0045" y="301753"/>
            <a:ext cx="7022309" cy="1325563"/>
          </a:xfrm>
        </p:spPr>
        <p:txBody>
          <a:bodyPr/>
          <a:lstStyle/>
          <a:p>
            <a:r>
              <a:rPr lang="en-US"/>
              <a:t>HEADER TEXT HERE</a:t>
            </a:r>
          </a:p>
        </p:txBody>
      </p:sp>
      <p:sp>
        <p:nvSpPr>
          <p:cNvPr id="3" name="Content Placeholder 2"/>
          <p:cNvSpPr>
            <a:spLocks noGrp="1"/>
          </p:cNvSpPr>
          <p:nvPr>
            <p:ph idx="1"/>
          </p:nvPr>
        </p:nvSpPr>
        <p:spPr>
          <a:xfrm>
            <a:off x="350045" y="1975104"/>
            <a:ext cx="7022309" cy="4120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quarter" idx="14" hasCustomPrompt="1"/>
          </p:nvPr>
        </p:nvSpPr>
        <p:spPr>
          <a:xfrm>
            <a:off x="7461505" y="301758"/>
            <a:ext cx="1335812" cy="236675"/>
          </a:xfrm>
          <a:prstGeom prst="rect">
            <a:avLst/>
          </a:prstGeom>
        </p:spPr>
        <p:txBody>
          <a:bodyPr/>
          <a:lstStyle>
            <a:lvl1pPr marL="0" indent="0" algn="r">
              <a:buFont typeface="Arial" charset="0"/>
              <a:buNone/>
              <a:defRPr sz="1000" b="1" i="0" cap="all" baseline="0">
                <a:latin typeface="Arial" charset="0"/>
                <a:ea typeface="Arial" charset="0"/>
                <a:cs typeface="Arial" charset="0"/>
              </a:defRPr>
            </a:lvl1pPr>
            <a:lvl2pPr marL="342866" indent="0">
              <a:buNone/>
              <a:defRPr/>
            </a:lvl2pPr>
            <a:lvl3pPr marL="685732" indent="0">
              <a:buNone/>
              <a:defRPr/>
            </a:lvl3pPr>
            <a:lvl4pPr marL="1028598" indent="0">
              <a:buNone/>
              <a:defRPr/>
            </a:lvl4pPr>
            <a:lvl5pPr marL="1371464" indent="0">
              <a:buNone/>
              <a:defRPr/>
            </a:lvl5pPr>
          </a:lstStyle>
          <a:p>
            <a:pPr lvl="0"/>
            <a:r>
              <a:rPr lang="en-US"/>
              <a:t>SECTION HERE</a:t>
            </a:r>
          </a:p>
        </p:txBody>
      </p:sp>
    </p:spTree>
    <p:extLst>
      <p:ext uri="{BB962C8B-B14F-4D97-AF65-F5344CB8AC3E}">
        <p14:creationId xmlns:p14="http://schemas.microsoft.com/office/powerpoint/2010/main" val="1595701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Defaul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0045" y="300041"/>
            <a:ext cx="7022309" cy="1325563"/>
          </a:xfrm>
        </p:spPr>
        <p:txBody>
          <a:bodyPr>
            <a:noAutofit/>
          </a:bodyPr>
          <a:lstStyle/>
          <a:p>
            <a:r>
              <a:rPr lang="en-US"/>
              <a:t>HEADER TEXT HERE</a:t>
            </a:r>
          </a:p>
        </p:txBody>
      </p:sp>
      <p:sp>
        <p:nvSpPr>
          <p:cNvPr id="4" name="Text Placeholder 3"/>
          <p:cNvSpPr>
            <a:spLocks noGrp="1"/>
          </p:cNvSpPr>
          <p:nvPr>
            <p:ph type="body" sz="quarter" idx="14" hasCustomPrompt="1"/>
          </p:nvPr>
        </p:nvSpPr>
        <p:spPr>
          <a:xfrm>
            <a:off x="7458076" y="300046"/>
            <a:ext cx="1335812" cy="236675"/>
          </a:xfrm>
          <a:prstGeom prst="rect">
            <a:avLst/>
          </a:prstGeom>
        </p:spPr>
        <p:txBody>
          <a:bodyPr>
            <a:noAutofit/>
          </a:bodyPr>
          <a:lstStyle>
            <a:lvl1pPr marL="0" indent="0" algn="r">
              <a:buFont typeface="Arial" charset="0"/>
              <a:buNone/>
              <a:defRPr sz="1000" b="1" i="0" cap="all" baseline="0">
                <a:latin typeface="Arial" charset="0"/>
                <a:ea typeface="Arial" charset="0"/>
                <a:cs typeface="Arial" charset="0"/>
              </a:defRPr>
            </a:lvl1pPr>
            <a:lvl2pPr marL="342866" indent="0">
              <a:buNone/>
              <a:defRPr/>
            </a:lvl2pPr>
            <a:lvl3pPr marL="685732" indent="0">
              <a:buNone/>
              <a:defRPr/>
            </a:lvl3pPr>
            <a:lvl4pPr marL="1028598" indent="0">
              <a:buNone/>
              <a:defRPr/>
            </a:lvl4pPr>
            <a:lvl5pPr marL="1371464" indent="0">
              <a:buNone/>
              <a:defRPr/>
            </a:lvl5pPr>
          </a:lstStyle>
          <a:p>
            <a:pPr lvl="0"/>
            <a:r>
              <a:rPr lang="en-US"/>
              <a:t>SECTION HERE</a:t>
            </a:r>
          </a:p>
        </p:txBody>
      </p:sp>
      <p:sp>
        <p:nvSpPr>
          <p:cNvPr id="12" name="Text Placeholder 11"/>
          <p:cNvSpPr>
            <a:spLocks noGrp="1"/>
          </p:cNvSpPr>
          <p:nvPr>
            <p:ph type="body" sz="quarter" idx="17" hasCustomPrompt="1"/>
          </p:nvPr>
        </p:nvSpPr>
        <p:spPr>
          <a:xfrm>
            <a:off x="342903" y="1673352"/>
            <a:ext cx="7029451" cy="304800"/>
          </a:xfrm>
        </p:spPr>
        <p:txBody>
          <a:bodyPr>
            <a:noAutofit/>
          </a:bodyPr>
          <a:lstStyle>
            <a:lvl1pPr marL="0" indent="0">
              <a:buNone/>
              <a:defRPr sz="1600" b="1">
                <a:solidFill>
                  <a:srgbClr val="005AAA"/>
                </a:solidFill>
              </a:defRPr>
            </a:lvl1pPr>
          </a:lstStyle>
          <a:p>
            <a:pPr lvl="0"/>
            <a:r>
              <a:rPr lang="en-US" err="1"/>
              <a:t>Subheader</a:t>
            </a:r>
            <a:r>
              <a:rPr lang="en-US"/>
              <a:t> Text Here</a:t>
            </a:r>
          </a:p>
        </p:txBody>
      </p:sp>
      <p:sp>
        <p:nvSpPr>
          <p:cNvPr id="6" name="Content Placeholder 5"/>
          <p:cNvSpPr>
            <a:spLocks noGrp="1"/>
          </p:cNvSpPr>
          <p:nvPr>
            <p:ph sz="quarter" idx="18"/>
          </p:nvPr>
        </p:nvSpPr>
        <p:spPr>
          <a:xfrm>
            <a:off x="342900" y="1975104"/>
            <a:ext cx="7029450" cy="4120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4990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Layout 2 - Callouts on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0045" y="300041"/>
            <a:ext cx="7022309" cy="1325563"/>
          </a:xfrm>
        </p:spPr>
        <p:txBody>
          <a:bodyPr>
            <a:noAutofit/>
          </a:bodyPr>
          <a:lstStyle/>
          <a:p>
            <a:r>
              <a:rPr lang="en-US"/>
              <a:t>HEADER TEXT HERE</a:t>
            </a:r>
          </a:p>
        </p:txBody>
      </p:sp>
      <p:cxnSp>
        <p:nvCxnSpPr>
          <p:cNvPr id="7" name="Straight Connector 6"/>
          <p:cNvCxnSpPr/>
          <p:nvPr userDrawn="1"/>
        </p:nvCxnSpPr>
        <p:spPr>
          <a:xfrm flipH="1">
            <a:off x="6621945" y="2036190"/>
            <a:ext cx="14909" cy="3894747"/>
          </a:xfrm>
          <a:prstGeom prst="line">
            <a:avLst/>
          </a:prstGeom>
          <a:noFill/>
          <a:ln w="38100" cap="flat" cmpd="sng">
            <a:solidFill>
              <a:srgbClr val="7F7F7F"/>
            </a:solidFill>
            <a:prstDash val="solid"/>
            <a:miter lim="800000"/>
            <a:headEnd type="none" w="med" len="med"/>
            <a:tailEnd type="none" w="med" len="med"/>
          </a:ln>
          <a:extLst>
            <a:ext uri="{909E8E84-426E-40dd-AFC4-6F175D3DCCD1}">
              <a14:hiddenFill xmlns="" xmlns:a14="http://schemas.microsoft.com/office/drawing/2010/main">
                <a:noFill/>
              </a14:hiddenFill>
            </a:ext>
          </a:extLst>
        </p:spPr>
      </p:cxnSp>
      <p:sp>
        <p:nvSpPr>
          <p:cNvPr id="6" name="Text Placeholder 3"/>
          <p:cNvSpPr>
            <a:spLocks noGrp="1"/>
          </p:cNvSpPr>
          <p:nvPr>
            <p:ph type="body" sz="quarter" idx="14" hasCustomPrompt="1"/>
          </p:nvPr>
        </p:nvSpPr>
        <p:spPr>
          <a:xfrm>
            <a:off x="7458075" y="300046"/>
            <a:ext cx="1356168" cy="236675"/>
          </a:xfrm>
          <a:prstGeom prst="rect">
            <a:avLst/>
          </a:prstGeom>
        </p:spPr>
        <p:txBody>
          <a:bodyPr>
            <a:noAutofit/>
          </a:bodyPr>
          <a:lstStyle>
            <a:lvl1pPr marL="0" indent="0" algn="r">
              <a:buFont typeface="Arial" charset="0"/>
              <a:buNone/>
              <a:defRPr sz="1000" b="1" i="0" cap="all" baseline="0">
                <a:latin typeface="Arial" charset="0"/>
                <a:ea typeface="Arial" charset="0"/>
                <a:cs typeface="Arial" charset="0"/>
              </a:defRPr>
            </a:lvl1pPr>
            <a:lvl2pPr marL="342866" indent="0">
              <a:buNone/>
              <a:defRPr/>
            </a:lvl2pPr>
            <a:lvl3pPr marL="685732" indent="0">
              <a:buNone/>
              <a:defRPr/>
            </a:lvl3pPr>
            <a:lvl4pPr marL="1028598" indent="0">
              <a:buNone/>
              <a:defRPr/>
            </a:lvl4pPr>
            <a:lvl5pPr marL="1371464" indent="0">
              <a:buNone/>
              <a:defRPr/>
            </a:lvl5pPr>
          </a:lstStyle>
          <a:p>
            <a:pPr lvl="0"/>
            <a:r>
              <a:rPr lang="en-US"/>
              <a:t>SECTION HERE</a:t>
            </a:r>
          </a:p>
        </p:txBody>
      </p:sp>
      <p:sp>
        <p:nvSpPr>
          <p:cNvPr id="8" name="Text Placeholder 7"/>
          <p:cNvSpPr>
            <a:spLocks noGrp="1"/>
          </p:cNvSpPr>
          <p:nvPr>
            <p:ph type="body" sz="quarter" idx="19" hasCustomPrompt="1"/>
          </p:nvPr>
        </p:nvSpPr>
        <p:spPr>
          <a:xfrm>
            <a:off x="6743700" y="2286000"/>
            <a:ext cx="2057400" cy="304800"/>
          </a:xfrm>
        </p:spPr>
        <p:txBody>
          <a:bodyPr>
            <a:noAutofit/>
          </a:bodyPr>
          <a:lstStyle>
            <a:lvl1pPr marL="0" indent="0">
              <a:buNone/>
              <a:defRPr sz="1600" b="1" cap="all" baseline="0">
                <a:solidFill>
                  <a:srgbClr val="ADAEB0"/>
                </a:solidFill>
              </a:defRPr>
            </a:lvl1pPr>
            <a:lvl2pPr>
              <a:defRPr sz="1050" b="1">
                <a:solidFill>
                  <a:srgbClr val="FF0000"/>
                </a:solidFill>
              </a:defRPr>
            </a:lvl2pPr>
            <a:lvl3pPr>
              <a:defRPr sz="1050" b="1">
                <a:solidFill>
                  <a:srgbClr val="FF0000"/>
                </a:solidFill>
              </a:defRPr>
            </a:lvl3pPr>
            <a:lvl4pPr>
              <a:defRPr sz="1050" b="1">
                <a:solidFill>
                  <a:srgbClr val="FF0000"/>
                </a:solidFill>
              </a:defRPr>
            </a:lvl4pPr>
            <a:lvl5pPr>
              <a:defRPr sz="1050" b="1">
                <a:solidFill>
                  <a:srgbClr val="FF0000"/>
                </a:solidFill>
              </a:defRPr>
            </a:lvl5pPr>
          </a:lstStyle>
          <a:p>
            <a:pPr lvl="0"/>
            <a:r>
              <a:rPr lang="en-US"/>
              <a:t>CALL OUT</a:t>
            </a:r>
          </a:p>
        </p:txBody>
      </p:sp>
      <p:sp>
        <p:nvSpPr>
          <p:cNvPr id="12" name="Text Placeholder 7"/>
          <p:cNvSpPr>
            <a:spLocks noGrp="1"/>
          </p:cNvSpPr>
          <p:nvPr>
            <p:ph type="body" sz="quarter" idx="20" hasCustomPrompt="1"/>
          </p:nvPr>
        </p:nvSpPr>
        <p:spPr>
          <a:xfrm>
            <a:off x="6743700" y="4114800"/>
            <a:ext cx="2057400" cy="304800"/>
          </a:xfrm>
        </p:spPr>
        <p:txBody>
          <a:bodyPr>
            <a:noAutofit/>
          </a:bodyPr>
          <a:lstStyle>
            <a:lvl1pPr marL="0" indent="0">
              <a:buNone/>
              <a:defRPr sz="1600" b="1" cap="all" baseline="0">
                <a:solidFill>
                  <a:srgbClr val="ADAEB0"/>
                </a:solidFill>
              </a:defRPr>
            </a:lvl1pPr>
            <a:lvl2pPr>
              <a:defRPr sz="1050" b="1">
                <a:solidFill>
                  <a:srgbClr val="FF0000"/>
                </a:solidFill>
              </a:defRPr>
            </a:lvl2pPr>
            <a:lvl3pPr>
              <a:defRPr sz="1050" b="1">
                <a:solidFill>
                  <a:srgbClr val="FF0000"/>
                </a:solidFill>
              </a:defRPr>
            </a:lvl3pPr>
            <a:lvl4pPr>
              <a:defRPr sz="1050" b="1">
                <a:solidFill>
                  <a:srgbClr val="FF0000"/>
                </a:solidFill>
              </a:defRPr>
            </a:lvl4pPr>
            <a:lvl5pPr>
              <a:defRPr sz="1050" b="1">
                <a:solidFill>
                  <a:srgbClr val="FF0000"/>
                </a:solidFill>
              </a:defRPr>
            </a:lvl5pPr>
          </a:lstStyle>
          <a:p>
            <a:pPr lvl="0"/>
            <a:r>
              <a:rPr lang="en-US"/>
              <a:t>CALL OUT</a:t>
            </a:r>
          </a:p>
        </p:txBody>
      </p:sp>
      <p:sp>
        <p:nvSpPr>
          <p:cNvPr id="15" name="Text Placeholder 14"/>
          <p:cNvSpPr>
            <a:spLocks noGrp="1"/>
          </p:cNvSpPr>
          <p:nvPr>
            <p:ph type="body" sz="quarter" idx="22" hasCustomPrompt="1"/>
          </p:nvPr>
        </p:nvSpPr>
        <p:spPr>
          <a:xfrm>
            <a:off x="6743700" y="2590800"/>
            <a:ext cx="2057400" cy="1066800"/>
          </a:xfrm>
        </p:spPr>
        <p:txBody>
          <a:bodyPr>
            <a:noAutofit/>
          </a:bodyPr>
          <a:lstStyle>
            <a:lvl1pPr marL="0" indent="0">
              <a:lnSpc>
                <a:spcPct val="100000"/>
              </a:lnSpc>
              <a:spcBef>
                <a:spcPts val="225"/>
              </a:spcBef>
              <a:buNone/>
              <a:defRPr sz="1400"/>
            </a:lvl1pPr>
            <a:lvl2pPr>
              <a:defRPr sz="1050"/>
            </a:lvl2pPr>
            <a:lvl3pPr>
              <a:defRPr sz="1050"/>
            </a:lvl3pPr>
            <a:lvl4pPr>
              <a:defRPr sz="1050"/>
            </a:lvl4pPr>
            <a:lvl5pPr>
              <a:defRPr sz="1050"/>
            </a:lvl5pPr>
          </a:lstStyle>
          <a:p>
            <a:pPr lvl="0"/>
            <a:r>
              <a:rPr lang="en-US"/>
              <a:t>Subtext</a:t>
            </a:r>
          </a:p>
        </p:txBody>
      </p:sp>
      <p:sp>
        <p:nvSpPr>
          <p:cNvPr id="16" name="Text Placeholder 14"/>
          <p:cNvSpPr>
            <a:spLocks noGrp="1"/>
          </p:cNvSpPr>
          <p:nvPr>
            <p:ph type="body" sz="quarter" idx="23" hasCustomPrompt="1"/>
          </p:nvPr>
        </p:nvSpPr>
        <p:spPr>
          <a:xfrm>
            <a:off x="6743700" y="4419600"/>
            <a:ext cx="2057400" cy="1066800"/>
          </a:xfrm>
        </p:spPr>
        <p:txBody>
          <a:bodyPr>
            <a:noAutofit/>
          </a:bodyPr>
          <a:lstStyle>
            <a:lvl1pPr marL="0" indent="0">
              <a:lnSpc>
                <a:spcPct val="100000"/>
              </a:lnSpc>
              <a:spcBef>
                <a:spcPts val="225"/>
              </a:spcBef>
              <a:buNone/>
              <a:defRPr sz="1400"/>
            </a:lvl1pPr>
            <a:lvl2pPr>
              <a:defRPr sz="1050"/>
            </a:lvl2pPr>
            <a:lvl3pPr>
              <a:defRPr sz="1050"/>
            </a:lvl3pPr>
            <a:lvl4pPr>
              <a:defRPr sz="1050"/>
            </a:lvl4pPr>
            <a:lvl5pPr>
              <a:defRPr sz="1050"/>
            </a:lvl5pPr>
          </a:lstStyle>
          <a:p>
            <a:pPr lvl="0"/>
            <a:r>
              <a:rPr lang="en-US"/>
              <a:t>Subtext</a:t>
            </a:r>
          </a:p>
        </p:txBody>
      </p:sp>
      <p:sp>
        <p:nvSpPr>
          <p:cNvPr id="17" name="Text Placeholder 11"/>
          <p:cNvSpPr>
            <a:spLocks noGrp="1"/>
          </p:cNvSpPr>
          <p:nvPr>
            <p:ph type="body" sz="quarter" idx="17" hasCustomPrompt="1"/>
          </p:nvPr>
        </p:nvSpPr>
        <p:spPr>
          <a:xfrm>
            <a:off x="342900" y="1673352"/>
            <a:ext cx="7029450" cy="304800"/>
          </a:xfrm>
        </p:spPr>
        <p:txBody>
          <a:bodyPr>
            <a:noAutofit/>
          </a:bodyPr>
          <a:lstStyle>
            <a:lvl1pPr marL="0" indent="0">
              <a:buNone/>
              <a:defRPr sz="1600" b="1">
                <a:solidFill>
                  <a:srgbClr val="005AAA"/>
                </a:solidFill>
              </a:defRPr>
            </a:lvl1pPr>
          </a:lstStyle>
          <a:p>
            <a:pPr lvl="0"/>
            <a:r>
              <a:rPr lang="en-US" err="1"/>
              <a:t>Subheader</a:t>
            </a:r>
            <a:r>
              <a:rPr lang="en-US"/>
              <a:t> Text Here</a:t>
            </a:r>
          </a:p>
        </p:txBody>
      </p:sp>
      <p:sp>
        <p:nvSpPr>
          <p:cNvPr id="19" name="Text Placeholder 18"/>
          <p:cNvSpPr>
            <a:spLocks noGrp="1"/>
          </p:cNvSpPr>
          <p:nvPr>
            <p:ph type="body" sz="quarter" idx="24"/>
          </p:nvPr>
        </p:nvSpPr>
        <p:spPr>
          <a:xfrm>
            <a:off x="342900" y="1975104"/>
            <a:ext cx="5715000" cy="4120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7150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 Layout 2b - Image and Callouts on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0045" y="300041"/>
            <a:ext cx="7022309" cy="1325563"/>
          </a:xfrm>
        </p:spPr>
        <p:txBody>
          <a:bodyPr>
            <a:noAutofit/>
          </a:bodyPr>
          <a:lstStyle/>
          <a:p>
            <a:r>
              <a:rPr lang="en-US"/>
              <a:t>HEADER TEXT HERE</a:t>
            </a:r>
          </a:p>
        </p:txBody>
      </p:sp>
      <p:cxnSp>
        <p:nvCxnSpPr>
          <p:cNvPr id="7" name="Straight Connector 6"/>
          <p:cNvCxnSpPr/>
          <p:nvPr userDrawn="1"/>
        </p:nvCxnSpPr>
        <p:spPr>
          <a:xfrm flipH="1">
            <a:off x="6621945" y="2036190"/>
            <a:ext cx="14909" cy="3894747"/>
          </a:xfrm>
          <a:prstGeom prst="line">
            <a:avLst/>
          </a:prstGeom>
          <a:noFill/>
          <a:ln w="38100" cap="flat" cmpd="sng">
            <a:solidFill>
              <a:srgbClr val="7F7F7F"/>
            </a:solidFill>
            <a:prstDash val="solid"/>
            <a:miter lim="800000"/>
            <a:headEnd type="none" w="med" len="med"/>
            <a:tailEnd type="none" w="med" len="med"/>
          </a:ln>
          <a:extLst>
            <a:ext uri="{909E8E84-426E-40dd-AFC4-6F175D3DCCD1}">
              <a14:hiddenFill xmlns="" xmlns:a14="http://schemas.microsoft.com/office/drawing/2010/main">
                <a:noFill/>
              </a14:hiddenFill>
            </a:ext>
          </a:extLst>
        </p:spPr>
      </p:cxnSp>
      <p:sp>
        <p:nvSpPr>
          <p:cNvPr id="6" name="Text Placeholder 3"/>
          <p:cNvSpPr>
            <a:spLocks noGrp="1"/>
          </p:cNvSpPr>
          <p:nvPr>
            <p:ph type="body" sz="quarter" idx="14" hasCustomPrompt="1"/>
          </p:nvPr>
        </p:nvSpPr>
        <p:spPr>
          <a:xfrm>
            <a:off x="7458075" y="300046"/>
            <a:ext cx="1356168" cy="236675"/>
          </a:xfrm>
          <a:prstGeom prst="rect">
            <a:avLst/>
          </a:prstGeom>
        </p:spPr>
        <p:txBody>
          <a:bodyPr>
            <a:noAutofit/>
          </a:bodyPr>
          <a:lstStyle>
            <a:lvl1pPr marL="0" indent="0" algn="r">
              <a:buFont typeface="Arial" charset="0"/>
              <a:buNone/>
              <a:defRPr sz="1000" b="1" i="0" cap="all" baseline="0">
                <a:latin typeface="Arial" charset="0"/>
                <a:ea typeface="Arial" charset="0"/>
                <a:cs typeface="Arial" charset="0"/>
              </a:defRPr>
            </a:lvl1pPr>
            <a:lvl2pPr marL="342866" indent="0">
              <a:buNone/>
              <a:defRPr/>
            </a:lvl2pPr>
            <a:lvl3pPr marL="685732" indent="0">
              <a:buNone/>
              <a:defRPr/>
            </a:lvl3pPr>
            <a:lvl4pPr marL="1028598" indent="0">
              <a:buNone/>
              <a:defRPr/>
            </a:lvl4pPr>
            <a:lvl5pPr marL="1371464" indent="0">
              <a:buNone/>
              <a:defRPr/>
            </a:lvl5pPr>
          </a:lstStyle>
          <a:p>
            <a:pPr lvl="0"/>
            <a:r>
              <a:rPr lang="en-US"/>
              <a:t>SECTION HERE</a:t>
            </a:r>
          </a:p>
        </p:txBody>
      </p:sp>
      <p:sp>
        <p:nvSpPr>
          <p:cNvPr id="8" name="Text Placeholder 7"/>
          <p:cNvSpPr>
            <a:spLocks noGrp="1"/>
          </p:cNvSpPr>
          <p:nvPr>
            <p:ph type="body" sz="quarter" idx="19" hasCustomPrompt="1"/>
          </p:nvPr>
        </p:nvSpPr>
        <p:spPr>
          <a:xfrm>
            <a:off x="6743700" y="2286000"/>
            <a:ext cx="2057400" cy="304800"/>
          </a:xfrm>
        </p:spPr>
        <p:txBody>
          <a:bodyPr>
            <a:noAutofit/>
          </a:bodyPr>
          <a:lstStyle>
            <a:lvl1pPr marL="0" indent="0">
              <a:buNone/>
              <a:defRPr sz="1600" b="1" cap="all" baseline="0">
                <a:solidFill>
                  <a:srgbClr val="ADAEB0"/>
                </a:solidFill>
              </a:defRPr>
            </a:lvl1pPr>
            <a:lvl2pPr>
              <a:defRPr sz="1050" b="1">
                <a:solidFill>
                  <a:srgbClr val="FF0000"/>
                </a:solidFill>
              </a:defRPr>
            </a:lvl2pPr>
            <a:lvl3pPr>
              <a:defRPr sz="1050" b="1">
                <a:solidFill>
                  <a:srgbClr val="FF0000"/>
                </a:solidFill>
              </a:defRPr>
            </a:lvl3pPr>
            <a:lvl4pPr>
              <a:defRPr sz="1050" b="1">
                <a:solidFill>
                  <a:srgbClr val="FF0000"/>
                </a:solidFill>
              </a:defRPr>
            </a:lvl4pPr>
            <a:lvl5pPr>
              <a:defRPr sz="1050" b="1">
                <a:solidFill>
                  <a:srgbClr val="FF0000"/>
                </a:solidFill>
              </a:defRPr>
            </a:lvl5pPr>
          </a:lstStyle>
          <a:p>
            <a:pPr lvl="0"/>
            <a:r>
              <a:rPr lang="en-US"/>
              <a:t>CALL OUT</a:t>
            </a:r>
          </a:p>
        </p:txBody>
      </p:sp>
      <p:sp>
        <p:nvSpPr>
          <p:cNvPr id="12" name="Text Placeholder 7"/>
          <p:cNvSpPr>
            <a:spLocks noGrp="1"/>
          </p:cNvSpPr>
          <p:nvPr>
            <p:ph type="body" sz="quarter" idx="20" hasCustomPrompt="1"/>
          </p:nvPr>
        </p:nvSpPr>
        <p:spPr>
          <a:xfrm>
            <a:off x="6743700" y="4114800"/>
            <a:ext cx="2057400" cy="304800"/>
          </a:xfrm>
        </p:spPr>
        <p:txBody>
          <a:bodyPr>
            <a:noAutofit/>
          </a:bodyPr>
          <a:lstStyle>
            <a:lvl1pPr marL="0" indent="0">
              <a:buNone/>
              <a:defRPr sz="1600" b="1" cap="all" baseline="0">
                <a:solidFill>
                  <a:srgbClr val="ADAEB0"/>
                </a:solidFill>
              </a:defRPr>
            </a:lvl1pPr>
            <a:lvl2pPr>
              <a:defRPr sz="1050" b="1">
                <a:solidFill>
                  <a:srgbClr val="FF0000"/>
                </a:solidFill>
              </a:defRPr>
            </a:lvl2pPr>
            <a:lvl3pPr>
              <a:defRPr sz="1050" b="1">
                <a:solidFill>
                  <a:srgbClr val="FF0000"/>
                </a:solidFill>
              </a:defRPr>
            </a:lvl3pPr>
            <a:lvl4pPr>
              <a:defRPr sz="1050" b="1">
                <a:solidFill>
                  <a:srgbClr val="FF0000"/>
                </a:solidFill>
              </a:defRPr>
            </a:lvl4pPr>
            <a:lvl5pPr>
              <a:defRPr sz="1050" b="1">
                <a:solidFill>
                  <a:srgbClr val="FF0000"/>
                </a:solidFill>
              </a:defRPr>
            </a:lvl5pPr>
          </a:lstStyle>
          <a:p>
            <a:pPr lvl="0"/>
            <a:r>
              <a:rPr lang="en-US"/>
              <a:t>CALL OUT</a:t>
            </a:r>
          </a:p>
        </p:txBody>
      </p:sp>
      <p:sp>
        <p:nvSpPr>
          <p:cNvPr id="15" name="Text Placeholder 14"/>
          <p:cNvSpPr>
            <a:spLocks noGrp="1"/>
          </p:cNvSpPr>
          <p:nvPr>
            <p:ph type="body" sz="quarter" idx="22" hasCustomPrompt="1"/>
          </p:nvPr>
        </p:nvSpPr>
        <p:spPr>
          <a:xfrm>
            <a:off x="6743700" y="2590800"/>
            <a:ext cx="2057400" cy="1066800"/>
          </a:xfrm>
        </p:spPr>
        <p:txBody>
          <a:bodyPr>
            <a:noAutofit/>
          </a:bodyPr>
          <a:lstStyle>
            <a:lvl1pPr marL="0" indent="0">
              <a:lnSpc>
                <a:spcPct val="100000"/>
              </a:lnSpc>
              <a:spcBef>
                <a:spcPts val="225"/>
              </a:spcBef>
              <a:buNone/>
              <a:defRPr sz="1400"/>
            </a:lvl1pPr>
            <a:lvl2pPr>
              <a:defRPr sz="1050"/>
            </a:lvl2pPr>
            <a:lvl3pPr>
              <a:defRPr sz="1050"/>
            </a:lvl3pPr>
            <a:lvl4pPr>
              <a:defRPr sz="1050"/>
            </a:lvl4pPr>
            <a:lvl5pPr>
              <a:defRPr sz="1050"/>
            </a:lvl5pPr>
          </a:lstStyle>
          <a:p>
            <a:pPr lvl="0"/>
            <a:r>
              <a:rPr lang="en-US"/>
              <a:t>Subtext</a:t>
            </a:r>
          </a:p>
        </p:txBody>
      </p:sp>
      <p:sp>
        <p:nvSpPr>
          <p:cNvPr id="16" name="Text Placeholder 14"/>
          <p:cNvSpPr>
            <a:spLocks noGrp="1"/>
          </p:cNvSpPr>
          <p:nvPr>
            <p:ph type="body" sz="quarter" idx="23" hasCustomPrompt="1"/>
          </p:nvPr>
        </p:nvSpPr>
        <p:spPr>
          <a:xfrm>
            <a:off x="6743700" y="4419600"/>
            <a:ext cx="2057400" cy="1066800"/>
          </a:xfrm>
        </p:spPr>
        <p:txBody>
          <a:bodyPr>
            <a:noAutofit/>
          </a:bodyPr>
          <a:lstStyle>
            <a:lvl1pPr marL="0" indent="0">
              <a:lnSpc>
                <a:spcPct val="100000"/>
              </a:lnSpc>
              <a:spcBef>
                <a:spcPts val="225"/>
              </a:spcBef>
              <a:buNone/>
              <a:defRPr sz="1400"/>
            </a:lvl1pPr>
            <a:lvl2pPr>
              <a:defRPr sz="1050"/>
            </a:lvl2pPr>
            <a:lvl3pPr>
              <a:defRPr sz="1050"/>
            </a:lvl3pPr>
            <a:lvl4pPr>
              <a:defRPr sz="1050"/>
            </a:lvl4pPr>
            <a:lvl5pPr>
              <a:defRPr sz="1050"/>
            </a:lvl5pPr>
          </a:lstStyle>
          <a:p>
            <a:pPr lvl="0"/>
            <a:r>
              <a:rPr lang="en-US"/>
              <a:t>Subtext</a:t>
            </a:r>
          </a:p>
        </p:txBody>
      </p:sp>
      <p:sp>
        <p:nvSpPr>
          <p:cNvPr id="17" name="Text Placeholder 11"/>
          <p:cNvSpPr>
            <a:spLocks noGrp="1"/>
          </p:cNvSpPr>
          <p:nvPr>
            <p:ph type="body" sz="quarter" idx="17" hasCustomPrompt="1"/>
          </p:nvPr>
        </p:nvSpPr>
        <p:spPr>
          <a:xfrm>
            <a:off x="342900" y="1673352"/>
            <a:ext cx="7029450" cy="304800"/>
          </a:xfrm>
        </p:spPr>
        <p:txBody>
          <a:bodyPr>
            <a:noAutofit/>
          </a:bodyPr>
          <a:lstStyle>
            <a:lvl1pPr marL="0" indent="0">
              <a:buNone/>
              <a:defRPr sz="1600" b="1">
                <a:solidFill>
                  <a:srgbClr val="005AAA"/>
                </a:solidFill>
              </a:defRPr>
            </a:lvl1pPr>
          </a:lstStyle>
          <a:p>
            <a:pPr lvl="0"/>
            <a:r>
              <a:rPr lang="en-US" err="1"/>
              <a:t>Subheader</a:t>
            </a:r>
            <a:r>
              <a:rPr lang="en-US"/>
              <a:t> Text Here</a:t>
            </a:r>
          </a:p>
        </p:txBody>
      </p:sp>
      <p:sp>
        <p:nvSpPr>
          <p:cNvPr id="4" name="Picture Placeholder 3"/>
          <p:cNvSpPr>
            <a:spLocks noGrp="1"/>
          </p:cNvSpPr>
          <p:nvPr>
            <p:ph type="pic" sz="quarter" idx="25"/>
          </p:nvPr>
        </p:nvSpPr>
        <p:spPr>
          <a:xfrm>
            <a:off x="350044" y="2036190"/>
            <a:ext cx="5707855" cy="4059810"/>
          </a:xfrm>
        </p:spPr>
        <p:txBody>
          <a:bodyPr/>
          <a:lstStyle/>
          <a:p>
            <a:endParaRPr lang="en-US"/>
          </a:p>
        </p:txBody>
      </p:sp>
    </p:spTree>
    <p:extLst>
      <p:ext uri="{BB962C8B-B14F-4D97-AF65-F5344CB8AC3E}">
        <p14:creationId xmlns:p14="http://schemas.microsoft.com/office/powerpoint/2010/main" val="12873639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 Layout 4 - 3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0044" y="300041"/>
            <a:ext cx="7022309" cy="1325563"/>
          </a:xfrm>
        </p:spPr>
        <p:txBody>
          <a:bodyPr/>
          <a:lstStyle/>
          <a:p>
            <a:r>
              <a:rPr lang="en-US"/>
              <a:t>HEADER TEXT HERE</a:t>
            </a:r>
          </a:p>
        </p:txBody>
      </p:sp>
      <p:sp>
        <p:nvSpPr>
          <p:cNvPr id="3" name="Content Placeholder 2"/>
          <p:cNvSpPr>
            <a:spLocks noGrp="1"/>
          </p:cNvSpPr>
          <p:nvPr>
            <p:ph sz="half" idx="1"/>
          </p:nvPr>
        </p:nvSpPr>
        <p:spPr>
          <a:xfrm>
            <a:off x="350043" y="1975105"/>
            <a:ext cx="2757490" cy="4120896"/>
          </a:xfrm>
        </p:spPr>
        <p:txBody>
          <a:bodyPr/>
          <a:lstStyle/>
          <a:p>
            <a:pPr lvl="1"/>
            <a:r>
              <a:rPr lang="en-US"/>
              <a:t>Click to edit Master text styles</a:t>
            </a:r>
          </a:p>
          <a:p>
            <a:pPr lvl="2"/>
            <a:r>
              <a:rPr lang="en-US"/>
              <a:t>Second level</a:t>
            </a:r>
          </a:p>
        </p:txBody>
      </p:sp>
      <p:sp>
        <p:nvSpPr>
          <p:cNvPr id="4" name="Content Placeholder 3"/>
          <p:cNvSpPr>
            <a:spLocks noGrp="1"/>
          </p:cNvSpPr>
          <p:nvPr>
            <p:ph sz="half" idx="2"/>
          </p:nvPr>
        </p:nvSpPr>
        <p:spPr>
          <a:xfrm>
            <a:off x="3193259" y="1975105"/>
            <a:ext cx="2753917" cy="4120896"/>
          </a:xfrm>
        </p:spPr>
        <p:txBody>
          <a:bodyPr/>
          <a:lstStyle/>
          <a:p>
            <a:pPr lvl="1"/>
            <a:r>
              <a:rPr lang="en-US"/>
              <a:t>Click to edit Master text styles</a:t>
            </a:r>
          </a:p>
          <a:p>
            <a:pPr lvl="2"/>
            <a:r>
              <a:rPr lang="en-US"/>
              <a:t>Second level</a:t>
            </a:r>
          </a:p>
        </p:txBody>
      </p:sp>
      <p:sp>
        <p:nvSpPr>
          <p:cNvPr id="8" name="Content Placeholder 3"/>
          <p:cNvSpPr>
            <a:spLocks noGrp="1"/>
          </p:cNvSpPr>
          <p:nvPr>
            <p:ph sz="half" idx="13"/>
          </p:nvPr>
        </p:nvSpPr>
        <p:spPr>
          <a:xfrm>
            <a:off x="6043616" y="1975105"/>
            <a:ext cx="2753917" cy="4120896"/>
          </a:xfrm>
        </p:spPr>
        <p:txBody>
          <a:bodyPr/>
          <a:lstStyle/>
          <a:p>
            <a:pPr lvl="1"/>
            <a:r>
              <a:rPr lang="en-US"/>
              <a:t>Click to edit Master text styles</a:t>
            </a:r>
          </a:p>
          <a:p>
            <a:pPr lvl="2"/>
            <a:r>
              <a:rPr lang="en-US"/>
              <a:t>Second level</a:t>
            </a:r>
          </a:p>
        </p:txBody>
      </p:sp>
      <p:sp>
        <p:nvSpPr>
          <p:cNvPr id="6" name="Text Placeholder 3"/>
          <p:cNvSpPr>
            <a:spLocks noGrp="1"/>
          </p:cNvSpPr>
          <p:nvPr>
            <p:ph type="body" sz="quarter" idx="14" hasCustomPrompt="1"/>
          </p:nvPr>
        </p:nvSpPr>
        <p:spPr>
          <a:xfrm>
            <a:off x="7458075" y="300046"/>
            <a:ext cx="1356168" cy="236675"/>
          </a:xfrm>
          <a:prstGeom prst="rect">
            <a:avLst/>
          </a:prstGeom>
        </p:spPr>
        <p:txBody>
          <a:bodyPr/>
          <a:lstStyle>
            <a:lvl1pPr marL="0" indent="0" algn="r">
              <a:buFont typeface="Arial" charset="0"/>
              <a:buNone/>
              <a:defRPr sz="1000" b="1" i="0" cap="all" baseline="0">
                <a:latin typeface="Arial" charset="0"/>
                <a:ea typeface="Arial" charset="0"/>
                <a:cs typeface="Arial" charset="0"/>
              </a:defRPr>
            </a:lvl1pPr>
            <a:lvl2pPr marL="342866" indent="0">
              <a:buNone/>
              <a:defRPr/>
            </a:lvl2pPr>
            <a:lvl3pPr marL="685732" indent="0">
              <a:buNone/>
              <a:defRPr/>
            </a:lvl3pPr>
            <a:lvl4pPr marL="1028598" indent="0">
              <a:buNone/>
              <a:defRPr/>
            </a:lvl4pPr>
            <a:lvl5pPr marL="1371464" indent="0">
              <a:buNone/>
              <a:defRPr/>
            </a:lvl5pPr>
          </a:lstStyle>
          <a:p>
            <a:pPr lvl="0"/>
            <a:r>
              <a:rPr lang="en-US"/>
              <a:t>SECTION HERE</a:t>
            </a:r>
          </a:p>
        </p:txBody>
      </p:sp>
    </p:spTree>
    <p:extLst>
      <p:ext uri="{BB962C8B-B14F-4D97-AF65-F5344CB8AC3E}">
        <p14:creationId xmlns:p14="http://schemas.microsoft.com/office/powerpoint/2010/main" val="15001888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 Layout 5 -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0045" y="300041"/>
            <a:ext cx="7022309" cy="1325563"/>
          </a:xfrm>
        </p:spPr>
        <p:txBody>
          <a:bodyPr/>
          <a:lstStyle>
            <a:lvl1pPr>
              <a:defRPr baseline="0"/>
            </a:lvl1pPr>
          </a:lstStyle>
          <a:p>
            <a:r>
              <a:rPr lang="en-US"/>
              <a:t>HEADER TEXT HERE</a:t>
            </a:r>
          </a:p>
        </p:txBody>
      </p:sp>
      <p:sp>
        <p:nvSpPr>
          <p:cNvPr id="3" name="Content Placeholder 2"/>
          <p:cNvSpPr>
            <a:spLocks noGrp="1"/>
          </p:cNvSpPr>
          <p:nvPr>
            <p:ph idx="1" hasCustomPrompt="1"/>
          </p:nvPr>
        </p:nvSpPr>
        <p:spPr>
          <a:xfrm>
            <a:off x="350045" y="1676400"/>
            <a:ext cx="2164559" cy="427895"/>
          </a:xfrm>
        </p:spPr>
        <p:txBody>
          <a:bodyPr/>
          <a:lstStyle>
            <a:lvl1pPr marL="0" indent="0">
              <a:buNone/>
              <a:defRPr sz="1600" b="1">
                <a:solidFill>
                  <a:srgbClr val="005AAA"/>
                </a:solidFill>
              </a:defRPr>
            </a:lvl1pPr>
          </a:lstStyle>
          <a:p>
            <a:pPr lvl="0"/>
            <a:r>
              <a:rPr lang="en-US"/>
              <a:t>Subtitle Here</a:t>
            </a:r>
          </a:p>
        </p:txBody>
      </p:sp>
      <p:cxnSp>
        <p:nvCxnSpPr>
          <p:cNvPr id="9" name="Straight Connector 8"/>
          <p:cNvCxnSpPr/>
          <p:nvPr userDrawn="1"/>
        </p:nvCxnSpPr>
        <p:spPr>
          <a:xfrm>
            <a:off x="3192905" y="1679925"/>
            <a:ext cx="2750511" cy="0"/>
          </a:xfrm>
          <a:prstGeom prst="line">
            <a:avLst/>
          </a:prstGeom>
          <a:ln w="38100" cmpd="sng">
            <a:solidFill>
              <a:srgbClr val="005AAA"/>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6022116" y="1679925"/>
            <a:ext cx="2780860" cy="0"/>
          </a:xfrm>
          <a:prstGeom prst="line">
            <a:avLst/>
          </a:prstGeom>
          <a:ln w="38100" cmpd="sng">
            <a:solidFill>
              <a:srgbClr val="005AAA"/>
            </a:solidFill>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idx="10"/>
          </p:nvPr>
        </p:nvSpPr>
        <p:spPr>
          <a:xfrm>
            <a:off x="3192905" y="1676401"/>
            <a:ext cx="2750511" cy="4419600"/>
          </a:xfrm>
        </p:spPr>
        <p:txBody>
          <a:bodyPr/>
          <a:lstStyle>
            <a:lvl3pPr>
              <a:defRPr baseline="0"/>
            </a:lvl3pPr>
          </a:lstStyle>
          <a:p>
            <a:pPr lvl="1"/>
            <a:r>
              <a:rPr lang="en-US"/>
              <a:t>Click to edit Master text styles</a:t>
            </a:r>
          </a:p>
          <a:p>
            <a:pPr lvl="2"/>
            <a:r>
              <a:rPr lang="en-US"/>
              <a:t>Second level</a:t>
            </a:r>
          </a:p>
          <a:p>
            <a:pPr lvl="2"/>
            <a:endParaRPr lang="en-US"/>
          </a:p>
          <a:p>
            <a:pPr lvl="1"/>
            <a:r>
              <a:rPr lang="en-US"/>
              <a:t>Click to edit Master text styles</a:t>
            </a:r>
          </a:p>
          <a:p>
            <a:pPr lvl="2"/>
            <a:r>
              <a:rPr lang="en-US"/>
              <a:t>Second level</a:t>
            </a:r>
          </a:p>
        </p:txBody>
      </p:sp>
      <p:sp>
        <p:nvSpPr>
          <p:cNvPr id="14" name="Content Placeholder 2"/>
          <p:cNvSpPr>
            <a:spLocks noGrp="1"/>
          </p:cNvSpPr>
          <p:nvPr>
            <p:ph idx="11"/>
          </p:nvPr>
        </p:nvSpPr>
        <p:spPr>
          <a:xfrm>
            <a:off x="6033356" y="1676401"/>
            <a:ext cx="2750511" cy="4419600"/>
          </a:xfrm>
        </p:spPr>
        <p:txBody>
          <a:bodyPr/>
          <a:lstStyle>
            <a:lvl3pPr>
              <a:defRPr baseline="0"/>
            </a:lvl3pPr>
          </a:lstStyle>
          <a:p>
            <a:pPr lvl="1"/>
            <a:r>
              <a:rPr lang="en-US"/>
              <a:t>Click to edit Master text styles</a:t>
            </a:r>
          </a:p>
          <a:p>
            <a:pPr lvl="2"/>
            <a:r>
              <a:rPr lang="en-US"/>
              <a:t>Second level</a:t>
            </a:r>
          </a:p>
          <a:p>
            <a:pPr lvl="2"/>
            <a:endParaRPr lang="en-US"/>
          </a:p>
          <a:p>
            <a:pPr lvl="1"/>
            <a:r>
              <a:rPr lang="en-US"/>
              <a:t>Click to edit Master text styles</a:t>
            </a:r>
          </a:p>
          <a:p>
            <a:pPr lvl="2"/>
            <a:r>
              <a:rPr lang="en-US"/>
              <a:t>Second level</a:t>
            </a:r>
          </a:p>
        </p:txBody>
      </p:sp>
      <p:sp>
        <p:nvSpPr>
          <p:cNvPr id="8" name="Text Placeholder 3"/>
          <p:cNvSpPr>
            <a:spLocks noGrp="1"/>
          </p:cNvSpPr>
          <p:nvPr>
            <p:ph type="body" sz="quarter" idx="14" hasCustomPrompt="1"/>
          </p:nvPr>
        </p:nvSpPr>
        <p:spPr>
          <a:xfrm>
            <a:off x="7458075" y="300046"/>
            <a:ext cx="1356168" cy="236675"/>
          </a:xfrm>
          <a:prstGeom prst="rect">
            <a:avLst/>
          </a:prstGeom>
        </p:spPr>
        <p:txBody>
          <a:bodyPr/>
          <a:lstStyle>
            <a:lvl1pPr marL="0" indent="0" algn="r">
              <a:buFont typeface="Arial" charset="0"/>
              <a:buNone/>
              <a:defRPr sz="1000" b="1" i="0" cap="all" baseline="0">
                <a:latin typeface="Arial" charset="0"/>
                <a:ea typeface="Arial" charset="0"/>
                <a:cs typeface="Arial" charset="0"/>
              </a:defRPr>
            </a:lvl1pPr>
            <a:lvl2pPr marL="342866" indent="0">
              <a:buNone/>
              <a:defRPr/>
            </a:lvl2pPr>
            <a:lvl3pPr marL="685732" indent="0">
              <a:buNone/>
              <a:defRPr/>
            </a:lvl3pPr>
            <a:lvl4pPr marL="1028598" indent="0">
              <a:buNone/>
              <a:defRPr/>
            </a:lvl4pPr>
            <a:lvl5pPr marL="1371464" indent="0">
              <a:buNone/>
              <a:defRPr/>
            </a:lvl5pPr>
          </a:lstStyle>
          <a:p>
            <a:pPr lvl="0"/>
            <a:r>
              <a:rPr lang="en-US"/>
              <a:t>SECTION HERE</a:t>
            </a:r>
          </a:p>
        </p:txBody>
      </p:sp>
    </p:spTree>
    <p:extLst>
      <p:ext uri="{BB962C8B-B14F-4D97-AF65-F5344CB8AC3E}">
        <p14:creationId xmlns:p14="http://schemas.microsoft.com/office/powerpoint/2010/main" val="168640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 Defaul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0045" y="300041"/>
            <a:ext cx="7022309" cy="1325563"/>
          </a:xfrm>
        </p:spPr>
        <p:txBody>
          <a:bodyPr>
            <a:noAutofit/>
          </a:bodyPr>
          <a:lstStyle/>
          <a:p>
            <a:r>
              <a:rPr lang="en-US"/>
              <a:t>HEADER TEXT HERE</a:t>
            </a:r>
          </a:p>
        </p:txBody>
      </p:sp>
      <p:sp>
        <p:nvSpPr>
          <p:cNvPr id="3" name="Content Placeholder 2"/>
          <p:cNvSpPr>
            <a:spLocks noGrp="1"/>
          </p:cNvSpPr>
          <p:nvPr>
            <p:ph idx="1"/>
          </p:nvPr>
        </p:nvSpPr>
        <p:spPr>
          <a:xfrm>
            <a:off x="350045" y="1975104"/>
            <a:ext cx="7022309" cy="4120896"/>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quarter" idx="14" hasCustomPrompt="1"/>
          </p:nvPr>
        </p:nvSpPr>
        <p:spPr>
          <a:xfrm>
            <a:off x="7458076" y="300046"/>
            <a:ext cx="1335812" cy="236675"/>
          </a:xfrm>
          <a:prstGeom prst="rect">
            <a:avLst/>
          </a:prstGeom>
        </p:spPr>
        <p:txBody>
          <a:bodyPr>
            <a:noAutofit/>
          </a:bodyPr>
          <a:lstStyle>
            <a:lvl1pPr marL="0" indent="0" algn="r">
              <a:buFont typeface="Arial" charset="0"/>
              <a:buNone/>
              <a:defRPr sz="1000" b="1" i="0" cap="all" baseline="0">
                <a:latin typeface="Arial" charset="0"/>
                <a:ea typeface="Arial" charset="0"/>
                <a:cs typeface="Arial" charset="0"/>
              </a:defRPr>
            </a:lvl1pPr>
            <a:lvl2pPr marL="342866" indent="0">
              <a:buNone/>
              <a:defRPr/>
            </a:lvl2pPr>
            <a:lvl3pPr marL="685732" indent="0">
              <a:buNone/>
              <a:defRPr/>
            </a:lvl3pPr>
            <a:lvl4pPr marL="1028598" indent="0">
              <a:buNone/>
              <a:defRPr/>
            </a:lvl4pPr>
            <a:lvl5pPr marL="1371464" indent="0">
              <a:buNone/>
              <a:defRPr/>
            </a:lvl5pPr>
          </a:lstStyle>
          <a:p>
            <a:pPr lvl="0"/>
            <a:r>
              <a:rPr lang="en-US"/>
              <a:t>SECTION HERE</a:t>
            </a:r>
          </a:p>
        </p:txBody>
      </p:sp>
      <p:sp>
        <p:nvSpPr>
          <p:cNvPr id="12" name="Text Placeholder 11"/>
          <p:cNvSpPr>
            <a:spLocks noGrp="1"/>
          </p:cNvSpPr>
          <p:nvPr>
            <p:ph type="body" sz="quarter" idx="17" hasCustomPrompt="1"/>
          </p:nvPr>
        </p:nvSpPr>
        <p:spPr>
          <a:xfrm>
            <a:off x="342900" y="1673352"/>
            <a:ext cx="7029450" cy="304800"/>
          </a:xfrm>
        </p:spPr>
        <p:txBody>
          <a:bodyPr>
            <a:noAutofit/>
          </a:bodyPr>
          <a:lstStyle>
            <a:lvl1pPr marL="0" indent="0">
              <a:buNone/>
              <a:defRPr sz="1600" b="1">
                <a:solidFill>
                  <a:srgbClr val="005AAA"/>
                </a:solidFill>
              </a:defRPr>
            </a:lvl1pPr>
          </a:lstStyle>
          <a:p>
            <a:pPr lvl="0"/>
            <a:r>
              <a:rPr lang="en-US" err="1"/>
              <a:t>Subheader</a:t>
            </a:r>
            <a:r>
              <a:rPr lang="en-US"/>
              <a:t> Text Here</a:t>
            </a:r>
          </a:p>
        </p:txBody>
      </p:sp>
    </p:spTree>
    <p:extLst>
      <p:ext uri="{BB962C8B-B14F-4D97-AF65-F5344CB8AC3E}">
        <p14:creationId xmlns:p14="http://schemas.microsoft.com/office/powerpoint/2010/main" val="7902126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White/Blue">
    <p:bg>
      <p:bgPr>
        <a:solidFill>
          <a:srgbClr val="005AAA"/>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r="24699"/>
          <a:stretch/>
        </p:blipFill>
        <p:spPr>
          <a:xfrm>
            <a:off x="0" y="27432"/>
            <a:ext cx="9144000" cy="6830568"/>
          </a:xfrm>
          <a:prstGeom prst="rect">
            <a:avLst/>
          </a:prstGeom>
        </p:spPr>
      </p:pic>
      <p:pic>
        <p:nvPicPr>
          <p:cNvPr id="11" name="Picture 10"/>
          <p:cNvPicPr>
            <a:picLocks noChangeAspect="1"/>
          </p:cNvPicPr>
          <p:nvPr userDrawn="1"/>
        </p:nvPicPr>
        <p:blipFill>
          <a:blip r:embed="rId3"/>
          <a:stretch>
            <a:fillRect/>
          </a:stretch>
        </p:blipFill>
        <p:spPr>
          <a:xfrm>
            <a:off x="7272128" y="6189785"/>
            <a:ext cx="1643272" cy="379239"/>
          </a:xfrm>
          <a:prstGeom prst="rect">
            <a:avLst/>
          </a:prstGeom>
        </p:spPr>
      </p:pic>
      <p:sp>
        <p:nvSpPr>
          <p:cNvPr id="17" name="Picture Placeholder 16"/>
          <p:cNvSpPr>
            <a:spLocks noGrp="1"/>
          </p:cNvSpPr>
          <p:nvPr>
            <p:ph type="pic" sz="quarter" idx="14" hasCustomPrompt="1"/>
          </p:nvPr>
        </p:nvSpPr>
        <p:spPr>
          <a:xfrm>
            <a:off x="7798379" y="4108455"/>
            <a:ext cx="1002723" cy="692151"/>
          </a:xfrm>
        </p:spPr>
        <p:txBody>
          <a:bodyPr>
            <a:noAutofit/>
          </a:bodyPr>
          <a:lstStyle>
            <a:lvl1pPr>
              <a:defRPr sz="1050" baseline="0">
                <a:solidFill>
                  <a:schemeClr val="bg1"/>
                </a:solidFill>
              </a:defRPr>
            </a:lvl1pPr>
          </a:lstStyle>
          <a:p>
            <a:r>
              <a:rPr lang="en-US"/>
              <a:t>Click to insert client logo</a:t>
            </a:r>
          </a:p>
        </p:txBody>
      </p:sp>
      <p:sp>
        <p:nvSpPr>
          <p:cNvPr id="12" name="Title 1"/>
          <p:cNvSpPr>
            <a:spLocks noGrp="1"/>
          </p:cNvSpPr>
          <p:nvPr>
            <p:ph type="title" hasCustomPrompt="1"/>
          </p:nvPr>
        </p:nvSpPr>
        <p:spPr>
          <a:xfrm>
            <a:off x="1085850" y="838206"/>
            <a:ext cx="7729377" cy="1325563"/>
          </a:xfrm>
        </p:spPr>
        <p:txBody>
          <a:bodyPr>
            <a:noAutofit/>
          </a:bodyPr>
          <a:lstStyle>
            <a:lvl1pPr>
              <a:defRPr sz="4200" baseline="0">
                <a:solidFill>
                  <a:schemeClr val="bg1"/>
                </a:solidFill>
              </a:defRPr>
            </a:lvl1pPr>
          </a:lstStyle>
          <a:p>
            <a:r>
              <a:rPr lang="en-US"/>
              <a:t>PRESENTATION TITLE</a:t>
            </a:r>
          </a:p>
        </p:txBody>
      </p:sp>
      <p:sp>
        <p:nvSpPr>
          <p:cNvPr id="14" name="Text Placeholder 4"/>
          <p:cNvSpPr>
            <a:spLocks noGrp="1"/>
          </p:cNvSpPr>
          <p:nvPr>
            <p:ph type="body" sz="quarter" idx="10" hasCustomPrompt="1"/>
          </p:nvPr>
        </p:nvSpPr>
        <p:spPr>
          <a:xfrm>
            <a:off x="2514600" y="2286000"/>
            <a:ext cx="6286500" cy="838200"/>
          </a:xfrm>
        </p:spPr>
        <p:txBody>
          <a:bodyPr>
            <a:noAutofit/>
          </a:bodyPr>
          <a:lstStyle>
            <a:lvl1pPr>
              <a:defRPr sz="2600" b="0">
                <a:solidFill>
                  <a:schemeClr val="bg1"/>
                </a:solidFill>
              </a:defRPr>
            </a:lvl1pPr>
          </a:lstStyle>
          <a:p>
            <a:pPr lvl="0"/>
            <a:r>
              <a:rPr lang="en-US"/>
              <a:t>Subtext Line 1</a:t>
            </a:r>
          </a:p>
        </p:txBody>
      </p:sp>
      <p:sp>
        <p:nvSpPr>
          <p:cNvPr id="15" name="Text Placeholder 4"/>
          <p:cNvSpPr>
            <a:spLocks noGrp="1"/>
          </p:cNvSpPr>
          <p:nvPr>
            <p:ph type="body" sz="quarter" idx="11" hasCustomPrompt="1"/>
          </p:nvPr>
        </p:nvSpPr>
        <p:spPr>
          <a:xfrm>
            <a:off x="2514600" y="3124205"/>
            <a:ext cx="6286500" cy="404813"/>
          </a:xfrm>
        </p:spPr>
        <p:txBody>
          <a:bodyPr>
            <a:noAutofit/>
          </a:bodyPr>
          <a:lstStyle>
            <a:lvl1pPr>
              <a:defRPr sz="1800" b="0">
                <a:solidFill>
                  <a:schemeClr val="bg1"/>
                </a:solidFill>
              </a:defRPr>
            </a:lvl1pPr>
          </a:lstStyle>
          <a:p>
            <a:pPr lvl="0"/>
            <a:r>
              <a:rPr lang="en-US"/>
              <a:t>Subtext Line 2</a:t>
            </a:r>
          </a:p>
        </p:txBody>
      </p:sp>
      <p:sp>
        <p:nvSpPr>
          <p:cNvPr id="16" name="Text Placeholder 4"/>
          <p:cNvSpPr>
            <a:spLocks noGrp="1"/>
          </p:cNvSpPr>
          <p:nvPr>
            <p:ph type="body" sz="quarter" idx="13" hasCustomPrompt="1"/>
          </p:nvPr>
        </p:nvSpPr>
        <p:spPr>
          <a:xfrm>
            <a:off x="2514600" y="3505201"/>
            <a:ext cx="6286500" cy="579436"/>
          </a:xfrm>
        </p:spPr>
        <p:txBody>
          <a:bodyPr>
            <a:noAutofit/>
          </a:bodyPr>
          <a:lstStyle>
            <a:lvl1pPr>
              <a:defRPr sz="1800" b="0">
                <a:solidFill>
                  <a:schemeClr val="bg1"/>
                </a:solidFill>
              </a:defRPr>
            </a:lvl1pPr>
          </a:lstStyle>
          <a:p>
            <a:pPr lvl="0"/>
            <a:r>
              <a:rPr lang="en-US"/>
              <a:t>Subtext Line 3</a:t>
            </a:r>
          </a:p>
        </p:txBody>
      </p:sp>
    </p:spTree>
    <p:extLst>
      <p:ext uri="{BB962C8B-B14F-4D97-AF65-F5344CB8AC3E}">
        <p14:creationId xmlns:p14="http://schemas.microsoft.com/office/powerpoint/2010/main" val="1021139339"/>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White Overlay">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t="6389" r="24699"/>
          <a:stretch/>
        </p:blipFill>
        <p:spPr>
          <a:xfrm>
            <a:off x="0" y="463849"/>
            <a:ext cx="9144000" cy="6394151"/>
          </a:xfrm>
          <a:prstGeom prst="rect">
            <a:avLst/>
          </a:prstGeom>
        </p:spPr>
      </p:pic>
      <p:sp>
        <p:nvSpPr>
          <p:cNvPr id="9" name="Title 1"/>
          <p:cNvSpPr>
            <a:spLocks noGrp="1"/>
          </p:cNvSpPr>
          <p:nvPr>
            <p:ph type="title" hasCustomPrompt="1"/>
          </p:nvPr>
        </p:nvSpPr>
        <p:spPr>
          <a:xfrm>
            <a:off x="355889" y="3962405"/>
            <a:ext cx="6485013" cy="806637"/>
          </a:xfrm>
        </p:spPr>
        <p:txBody>
          <a:bodyPr>
            <a:noAutofit/>
          </a:bodyPr>
          <a:lstStyle>
            <a:lvl1pPr algn="l">
              <a:defRPr sz="4200" baseline="0">
                <a:solidFill>
                  <a:schemeClr val="tx1"/>
                </a:solidFill>
              </a:defRPr>
            </a:lvl1pPr>
          </a:lstStyle>
          <a:p>
            <a:r>
              <a:rPr lang="en-US"/>
              <a:t>PRESENTATION TITLE</a:t>
            </a:r>
          </a:p>
        </p:txBody>
      </p:sp>
      <p:sp>
        <p:nvSpPr>
          <p:cNvPr id="11" name="Text Placeholder 4"/>
          <p:cNvSpPr>
            <a:spLocks noGrp="1"/>
          </p:cNvSpPr>
          <p:nvPr>
            <p:ph type="body" sz="quarter" idx="10" hasCustomPrompt="1"/>
          </p:nvPr>
        </p:nvSpPr>
        <p:spPr>
          <a:xfrm>
            <a:off x="355888" y="4831335"/>
            <a:ext cx="6502112" cy="579436"/>
          </a:xfrm>
        </p:spPr>
        <p:txBody>
          <a:bodyPr>
            <a:noAutofit/>
          </a:bodyPr>
          <a:lstStyle>
            <a:lvl1pPr algn="l">
              <a:defRPr sz="2600" b="0">
                <a:solidFill>
                  <a:schemeClr val="tx1"/>
                </a:solidFill>
              </a:defRPr>
            </a:lvl1pPr>
          </a:lstStyle>
          <a:p>
            <a:pPr lvl="0"/>
            <a:r>
              <a:rPr lang="en-US"/>
              <a:t>Subtext Line 1</a:t>
            </a:r>
          </a:p>
        </p:txBody>
      </p:sp>
      <p:sp>
        <p:nvSpPr>
          <p:cNvPr id="12" name="Text Placeholder 4"/>
          <p:cNvSpPr>
            <a:spLocks noGrp="1"/>
          </p:cNvSpPr>
          <p:nvPr>
            <p:ph type="body" sz="quarter" idx="11" hasCustomPrompt="1"/>
          </p:nvPr>
        </p:nvSpPr>
        <p:spPr>
          <a:xfrm>
            <a:off x="355888" y="5410777"/>
            <a:ext cx="6502112" cy="404813"/>
          </a:xfrm>
        </p:spPr>
        <p:txBody>
          <a:bodyPr>
            <a:noAutofit/>
          </a:bodyPr>
          <a:lstStyle>
            <a:lvl1pPr algn="l">
              <a:defRPr sz="1800" b="0">
                <a:solidFill>
                  <a:schemeClr val="tx1"/>
                </a:solidFill>
              </a:defRPr>
            </a:lvl1pPr>
          </a:lstStyle>
          <a:p>
            <a:pPr lvl="0"/>
            <a:r>
              <a:rPr lang="en-US"/>
              <a:t>Subtext Line 2</a:t>
            </a:r>
          </a:p>
        </p:txBody>
      </p:sp>
      <p:sp>
        <p:nvSpPr>
          <p:cNvPr id="13" name="Text Placeholder 4"/>
          <p:cNvSpPr>
            <a:spLocks noGrp="1"/>
          </p:cNvSpPr>
          <p:nvPr>
            <p:ph type="body" sz="quarter" idx="13" hasCustomPrompt="1"/>
          </p:nvPr>
        </p:nvSpPr>
        <p:spPr>
          <a:xfrm>
            <a:off x="355888" y="5815591"/>
            <a:ext cx="6502112" cy="304799"/>
          </a:xfrm>
        </p:spPr>
        <p:txBody>
          <a:bodyPr>
            <a:noAutofit/>
          </a:bodyPr>
          <a:lstStyle>
            <a:lvl1pPr algn="l">
              <a:defRPr sz="1800" b="0">
                <a:solidFill>
                  <a:schemeClr val="tx1"/>
                </a:solidFill>
              </a:defRPr>
            </a:lvl1pPr>
          </a:lstStyle>
          <a:p>
            <a:pPr lvl="0"/>
            <a:r>
              <a:rPr lang="en-US"/>
              <a:t>Subtext Line 3</a:t>
            </a:r>
          </a:p>
        </p:txBody>
      </p:sp>
      <p:pic>
        <p:nvPicPr>
          <p:cNvPr id="8" name="Picture 7"/>
          <p:cNvPicPr>
            <a:picLocks noChangeAspect="1"/>
          </p:cNvPicPr>
          <p:nvPr userDrawn="1"/>
        </p:nvPicPr>
        <p:blipFill>
          <a:blip r:embed="rId4"/>
          <a:stretch>
            <a:fillRect/>
          </a:stretch>
        </p:blipFill>
        <p:spPr>
          <a:xfrm>
            <a:off x="7272128" y="6189785"/>
            <a:ext cx="1643272" cy="379239"/>
          </a:xfrm>
          <a:prstGeom prst="rect">
            <a:avLst/>
          </a:prstGeom>
        </p:spPr>
      </p:pic>
    </p:spTree>
    <p:extLst>
      <p:ext uri="{BB962C8B-B14F-4D97-AF65-F5344CB8AC3E}">
        <p14:creationId xmlns:p14="http://schemas.microsoft.com/office/powerpoint/2010/main" val="15702350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Color Overlay">
    <p:bg>
      <p:bgPr>
        <a:solidFill>
          <a:srgbClr val="A6A6A6"/>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52600"/>
            <a:ext cx="5194798" cy="5144363"/>
          </a:xfrm>
          <a:prstGeom prst="rect">
            <a:avLst/>
          </a:prstGeom>
        </p:spPr>
      </p:pic>
      <p:pic>
        <p:nvPicPr>
          <p:cNvPr id="15" name="Picture 14"/>
          <p:cNvPicPr>
            <a:picLocks noChangeAspect="1"/>
          </p:cNvPicPr>
          <p:nvPr userDrawn="1"/>
        </p:nvPicPr>
        <p:blipFill rotWithShape="1">
          <a:blip r:embed="rId3"/>
          <a:srcRect l="18671"/>
          <a:stretch/>
        </p:blipFill>
        <p:spPr>
          <a:xfrm>
            <a:off x="0" y="5660136"/>
            <a:ext cx="9151706" cy="1246650"/>
          </a:xfrm>
          <a:prstGeom prst="rect">
            <a:avLst/>
          </a:prstGeom>
        </p:spPr>
      </p:pic>
      <p:sp>
        <p:nvSpPr>
          <p:cNvPr id="14" name="Picture Placeholder 16"/>
          <p:cNvSpPr>
            <a:spLocks noGrp="1"/>
          </p:cNvSpPr>
          <p:nvPr>
            <p:ph type="pic" sz="quarter" idx="14" hasCustomPrompt="1"/>
          </p:nvPr>
        </p:nvSpPr>
        <p:spPr>
          <a:xfrm>
            <a:off x="7828397" y="4525664"/>
            <a:ext cx="1002723" cy="692151"/>
          </a:xfrm>
        </p:spPr>
        <p:txBody>
          <a:bodyPr>
            <a:noAutofit/>
          </a:bodyPr>
          <a:lstStyle>
            <a:lvl1pPr>
              <a:defRPr sz="1050" baseline="0">
                <a:solidFill>
                  <a:schemeClr val="bg1"/>
                </a:solidFill>
              </a:defRPr>
            </a:lvl1pPr>
          </a:lstStyle>
          <a:p>
            <a:r>
              <a:rPr lang="en-US"/>
              <a:t>Click to insert client logo</a:t>
            </a:r>
          </a:p>
        </p:txBody>
      </p:sp>
      <p:sp>
        <p:nvSpPr>
          <p:cNvPr id="17" name="Title 1"/>
          <p:cNvSpPr>
            <a:spLocks noGrp="1"/>
          </p:cNvSpPr>
          <p:nvPr>
            <p:ph type="title" hasCustomPrompt="1"/>
          </p:nvPr>
        </p:nvSpPr>
        <p:spPr>
          <a:xfrm>
            <a:off x="1085850" y="838206"/>
            <a:ext cx="7729377" cy="1325563"/>
          </a:xfrm>
        </p:spPr>
        <p:txBody>
          <a:bodyPr>
            <a:noAutofit/>
          </a:bodyPr>
          <a:lstStyle>
            <a:lvl1pPr>
              <a:defRPr sz="4200" baseline="0">
                <a:solidFill>
                  <a:schemeClr val="bg1"/>
                </a:solidFill>
              </a:defRPr>
            </a:lvl1pPr>
          </a:lstStyle>
          <a:p>
            <a:r>
              <a:rPr lang="en-US"/>
              <a:t>PRESENTATION TITLE</a:t>
            </a:r>
          </a:p>
        </p:txBody>
      </p:sp>
      <p:sp>
        <p:nvSpPr>
          <p:cNvPr id="18" name="Text Placeholder 4"/>
          <p:cNvSpPr>
            <a:spLocks noGrp="1"/>
          </p:cNvSpPr>
          <p:nvPr>
            <p:ph type="body" sz="quarter" idx="10" hasCustomPrompt="1"/>
          </p:nvPr>
        </p:nvSpPr>
        <p:spPr>
          <a:xfrm>
            <a:off x="2514600" y="2286000"/>
            <a:ext cx="6286500" cy="838200"/>
          </a:xfrm>
        </p:spPr>
        <p:txBody>
          <a:bodyPr>
            <a:noAutofit/>
          </a:bodyPr>
          <a:lstStyle>
            <a:lvl1pPr>
              <a:defRPr sz="2600" b="0">
                <a:solidFill>
                  <a:schemeClr val="bg1"/>
                </a:solidFill>
              </a:defRPr>
            </a:lvl1pPr>
          </a:lstStyle>
          <a:p>
            <a:pPr lvl="0"/>
            <a:r>
              <a:rPr lang="en-US"/>
              <a:t>Subtext Line 1</a:t>
            </a:r>
          </a:p>
        </p:txBody>
      </p:sp>
      <p:sp>
        <p:nvSpPr>
          <p:cNvPr id="19" name="Text Placeholder 4"/>
          <p:cNvSpPr>
            <a:spLocks noGrp="1"/>
          </p:cNvSpPr>
          <p:nvPr>
            <p:ph type="body" sz="quarter" idx="11" hasCustomPrompt="1"/>
          </p:nvPr>
        </p:nvSpPr>
        <p:spPr>
          <a:xfrm>
            <a:off x="2544618" y="3541414"/>
            <a:ext cx="6286500" cy="404813"/>
          </a:xfrm>
        </p:spPr>
        <p:txBody>
          <a:bodyPr>
            <a:noAutofit/>
          </a:bodyPr>
          <a:lstStyle>
            <a:lvl1pPr>
              <a:defRPr sz="1800" b="0">
                <a:solidFill>
                  <a:schemeClr val="bg1"/>
                </a:solidFill>
              </a:defRPr>
            </a:lvl1pPr>
          </a:lstStyle>
          <a:p>
            <a:pPr lvl="0"/>
            <a:r>
              <a:rPr lang="en-US"/>
              <a:t>Subtext Line 2</a:t>
            </a:r>
          </a:p>
        </p:txBody>
      </p:sp>
      <p:sp>
        <p:nvSpPr>
          <p:cNvPr id="20" name="Text Placeholder 4"/>
          <p:cNvSpPr>
            <a:spLocks noGrp="1"/>
          </p:cNvSpPr>
          <p:nvPr>
            <p:ph type="body" sz="quarter" idx="13" hasCustomPrompt="1"/>
          </p:nvPr>
        </p:nvSpPr>
        <p:spPr>
          <a:xfrm>
            <a:off x="2544618" y="3922410"/>
            <a:ext cx="6286500" cy="579436"/>
          </a:xfrm>
        </p:spPr>
        <p:txBody>
          <a:bodyPr>
            <a:noAutofit/>
          </a:bodyPr>
          <a:lstStyle>
            <a:lvl1pPr>
              <a:defRPr sz="1800" b="0">
                <a:solidFill>
                  <a:schemeClr val="bg1"/>
                </a:solidFill>
              </a:defRPr>
            </a:lvl1pPr>
          </a:lstStyle>
          <a:p>
            <a:pPr lvl="0"/>
            <a:r>
              <a:rPr lang="en-US"/>
              <a:t>Subtext Line 3</a:t>
            </a:r>
          </a:p>
        </p:txBody>
      </p:sp>
      <p:pic>
        <p:nvPicPr>
          <p:cNvPr id="10" name="Picture 9"/>
          <p:cNvPicPr>
            <a:picLocks noChangeAspect="1"/>
          </p:cNvPicPr>
          <p:nvPr userDrawn="1"/>
        </p:nvPicPr>
        <p:blipFill>
          <a:blip r:embed="rId4"/>
          <a:stretch>
            <a:fillRect/>
          </a:stretch>
        </p:blipFill>
        <p:spPr>
          <a:xfrm>
            <a:off x="7272128" y="6189785"/>
            <a:ext cx="1643272" cy="379239"/>
          </a:xfrm>
          <a:prstGeom prst="rect">
            <a:avLst/>
          </a:prstGeom>
        </p:spPr>
      </p:pic>
    </p:spTree>
    <p:extLst>
      <p:ext uri="{BB962C8B-B14F-4D97-AF65-F5344CB8AC3E}">
        <p14:creationId xmlns:p14="http://schemas.microsoft.com/office/powerpoint/2010/main" val="308591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lide - Color Overlay">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3">
            <a:alphaModFix amt="80000"/>
            <a:extLst>
              <a:ext uri="{28A0092B-C50C-407E-A947-70E740481C1C}">
                <a14:useLocalDpi xmlns:a14="http://schemas.microsoft.com/office/drawing/2010/main" val="0"/>
              </a:ext>
            </a:extLst>
          </a:blip>
          <a:stretch>
            <a:fillRect/>
          </a:stretch>
        </p:blipFill>
        <p:spPr>
          <a:xfrm>
            <a:off x="0" y="1752600"/>
            <a:ext cx="5194798" cy="5144363"/>
          </a:xfrm>
          <a:prstGeom prst="rect">
            <a:avLst/>
          </a:prstGeom>
        </p:spPr>
      </p:pic>
      <p:pic>
        <p:nvPicPr>
          <p:cNvPr id="13" name="Picture 12"/>
          <p:cNvPicPr>
            <a:picLocks noChangeAspect="1"/>
          </p:cNvPicPr>
          <p:nvPr userDrawn="1"/>
        </p:nvPicPr>
        <p:blipFill rotWithShape="1">
          <a:blip r:embed="rId4"/>
          <a:srcRect l="18671"/>
          <a:stretch/>
        </p:blipFill>
        <p:spPr>
          <a:xfrm>
            <a:off x="0" y="5660136"/>
            <a:ext cx="9151706" cy="1246650"/>
          </a:xfrm>
          <a:prstGeom prst="rect">
            <a:avLst/>
          </a:prstGeom>
        </p:spPr>
      </p:pic>
      <p:sp>
        <p:nvSpPr>
          <p:cNvPr id="14" name="Picture Placeholder 16"/>
          <p:cNvSpPr>
            <a:spLocks noGrp="1"/>
          </p:cNvSpPr>
          <p:nvPr>
            <p:ph type="pic" sz="quarter" idx="14" hasCustomPrompt="1"/>
          </p:nvPr>
        </p:nvSpPr>
        <p:spPr>
          <a:xfrm>
            <a:off x="7828397" y="4525664"/>
            <a:ext cx="1002723" cy="692151"/>
          </a:xfrm>
        </p:spPr>
        <p:txBody>
          <a:bodyPr>
            <a:noAutofit/>
          </a:bodyPr>
          <a:lstStyle>
            <a:lvl1pPr>
              <a:defRPr sz="1050" baseline="0">
                <a:solidFill>
                  <a:schemeClr val="bg1"/>
                </a:solidFill>
              </a:defRPr>
            </a:lvl1pPr>
          </a:lstStyle>
          <a:p>
            <a:r>
              <a:rPr lang="en-US"/>
              <a:t>Click to insert client logo</a:t>
            </a:r>
          </a:p>
        </p:txBody>
      </p:sp>
      <p:sp>
        <p:nvSpPr>
          <p:cNvPr id="17" name="Title 1"/>
          <p:cNvSpPr>
            <a:spLocks noGrp="1"/>
          </p:cNvSpPr>
          <p:nvPr>
            <p:ph type="title" hasCustomPrompt="1"/>
          </p:nvPr>
        </p:nvSpPr>
        <p:spPr>
          <a:xfrm>
            <a:off x="1085850" y="838206"/>
            <a:ext cx="7729377" cy="1325563"/>
          </a:xfrm>
        </p:spPr>
        <p:txBody>
          <a:bodyPr>
            <a:noAutofit/>
          </a:bodyPr>
          <a:lstStyle>
            <a:lvl1pPr>
              <a:defRPr sz="4200" baseline="0">
                <a:solidFill>
                  <a:schemeClr val="bg1"/>
                </a:solidFill>
              </a:defRPr>
            </a:lvl1pPr>
          </a:lstStyle>
          <a:p>
            <a:r>
              <a:rPr lang="en-US"/>
              <a:t>PRESENTATION TITLE</a:t>
            </a:r>
          </a:p>
        </p:txBody>
      </p:sp>
      <p:sp>
        <p:nvSpPr>
          <p:cNvPr id="18" name="Text Placeholder 4"/>
          <p:cNvSpPr>
            <a:spLocks noGrp="1"/>
          </p:cNvSpPr>
          <p:nvPr>
            <p:ph type="body" sz="quarter" idx="10" hasCustomPrompt="1"/>
          </p:nvPr>
        </p:nvSpPr>
        <p:spPr>
          <a:xfrm>
            <a:off x="2514600" y="2286000"/>
            <a:ext cx="6286500" cy="838200"/>
          </a:xfrm>
        </p:spPr>
        <p:txBody>
          <a:bodyPr>
            <a:noAutofit/>
          </a:bodyPr>
          <a:lstStyle>
            <a:lvl1pPr>
              <a:defRPr sz="2600" b="0">
                <a:solidFill>
                  <a:schemeClr val="bg1"/>
                </a:solidFill>
              </a:defRPr>
            </a:lvl1pPr>
          </a:lstStyle>
          <a:p>
            <a:pPr lvl="0"/>
            <a:r>
              <a:rPr lang="en-US"/>
              <a:t>Subtext Line 1</a:t>
            </a:r>
          </a:p>
        </p:txBody>
      </p:sp>
      <p:sp>
        <p:nvSpPr>
          <p:cNvPr id="19" name="Text Placeholder 4"/>
          <p:cNvSpPr>
            <a:spLocks noGrp="1"/>
          </p:cNvSpPr>
          <p:nvPr>
            <p:ph type="body" sz="quarter" idx="11" hasCustomPrompt="1"/>
          </p:nvPr>
        </p:nvSpPr>
        <p:spPr>
          <a:xfrm>
            <a:off x="2544618" y="3541414"/>
            <a:ext cx="6286500" cy="404813"/>
          </a:xfrm>
        </p:spPr>
        <p:txBody>
          <a:bodyPr>
            <a:noAutofit/>
          </a:bodyPr>
          <a:lstStyle>
            <a:lvl1pPr>
              <a:defRPr sz="1800" b="0">
                <a:solidFill>
                  <a:schemeClr val="bg1"/>
                </a:solidFill>
              </a:defRPr>
            </a:lvl1pPr>
          </a:lstStyle>
          <a:p>
            <a:pPr lvl="0"/>
            <a:r>
              <a:rPr lang="en-US"/>
              <a:t>Subtext Line 2</a:t>
            </a:r>
          </a:p>
        </p:txBody>
      </p:sp>
      <p:sp>
        <p:nvSpPr>
          <p:cNvPr id="20" name="Text Placeholder 4"/>
          <p:cNvSpPr>
            <a:spLocks noGrp="1"/>
          </p:cNvSpPr>
          <p:nvPr>
            <p:ph type="body" sz="quarter" idx="13" hasCustomPrompt="1"/>
          </p:nvPr>
        </p:nvSpPr>
        <p:spPr>
          <a:xfrm>
            <a:off x="2544618" y="3922410"/>
            <a:ext cx="6286500" cy="579436"/>
          </a:xfrm>
        </p:spPr>
        <p:txBody>
          <a:bodyPr>
            <a:noAutofit/>
          </a:bodyPr>
          <a:lstStyle>
            <a:lvl1pPr>
              <a:defRPr sz="1800" b="0">
                <a:solidFill>
                  <a:schemeClr val="bg1"/>
                </a:solidFill>
              </a:defRPr>
            </a:lvl1pPr>
          </a:lstStyle>
          <a:p>
            <a:pPr lvl="0"/>
            <a:r>
              <a:rPr lang="en-US"/>
              <a:t>Subtext Line 3</a:t>
            </a:r>
          </a:p>
        </p:txBody>
      </p:sp>
      <p:pic>
        <p:nvPicPr>
          <p:cNvPr id="10" name="Picture 9"/>
          <p:cNvPicPr>
            <a:picLocks noChangeAspect="1"/>
          </p:cNvPicPr>
          <p:nvPr userDrawn="1"/>
        </p:nvPicPr>
        <p:blipFill>
          <a:blip r:embed="rId5"/>
          <a:stretch>
            <a:fillRect/>
          </a:stretch>
        </p:blipFill>
        <p:spPr>
          <a:xfrm>
            <a:off x="7272128" y="6189785"/>
            <a:ext cx="1643272" cy="379239"/>
          </a:xfrm>
          <a:prstGeom prst="rect">
            <a:avLst/>
          </a:prstGeom>
        </p:spPr>
      </p:pic>
    </p:spTree>
    <p:extLst>
      <p:ext uri="{BB962C8B-B14F-4D97-AF65-F5344CB8AC3E}">
        <p14:creationId xmlns:p14="http://schemas.microsoft.com/office/powerpoint/2010/main" val="2901119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 Topic Slide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9181" y="2406584"/>
            <a:ext cx="3815316" cy="1325563"/>
          </a:xfrm>
        </p:spPr>
        <p:txBody>
          <a:bodyPr>
            <a:noAutofit/>
          </a:bodyPr>
          <a:lstStyle>
            <a:lvl1pPr>
              <a:defRPr sz="4000"/>
            </a:lvl1pPr>
          </a:lstStyle>
          <a:p>
            <a:r>
              <a:rPr lang="en-US"/>
              <a:t>TOPICS</a:t>
            </a:r>
          </a:p>
        </p:txBody>
      </p:sp>
      <p:sp>
        <p:nvSpPr>
          <p:cNvPr id="7" name="Text Placeholder 7"/>
          <p:cNvSpPr>
            <a:spLocks noGrp="1"/>
          </p:cNvSpPr>
          <p:nvPr>
            <p:ph type="body" sz="quarter" idx="20" hasCustomPrompt="1"/>
          </p:nvPr>
        </p:nvSpPr>
        <p:spPr>
          <a:xfrm>
            <a:off x="1799467" y="3352801"/>
            <a:ext cx="3805029" cy="336136"/>
          </a:xfrm>
          <a:prstGeom prst="rect">
            <a:avLst/>
          </a:prstGeom>
        </p:spPr>
        <p:txBody>
          <a:bodyPr>
            <a:noAutofit/>
          </a:bodyPr>
          <a:lstStyle>
            <a:lvl1pPr marL="0" indent="0">
              <a:buNone/>
              <a:defRPr sz="1400">
                <a:solidFill>
                  <a:srgbClr val="595959"/>
                </a:solidFill>
              </a:defRPr>
            </a:lvl1pPr>
          </a:lstStyle>
          <a:p>
            <a:pPr lvl="0"/>
            <a:r>
              <a:rPr lang="en-US"/>
              <a:t>Let’s start with what’s important to you</a:t>
            </a:r>
          </a:p>
        </p:txBody>
      </p:sp>
      <p:sp>
        <p:nvSpPr>
          <p:cNvPr id="9" name="Rectangle 8"/>
          <p:cNvSpPr/>
          <p:nvPr userDrawn="1"/>
        </p:nvSpPr>
        <p:spPr>
          <a:xfrm flipV="1">
            <a:off x="1787692" y="2400306"/>
            <a:ext cx="7356308" cy="221229"/>
          </a:xfrm>
          <a:prstGeom prst="rect">
            <a:avLst/>
          </a:prstGeom>
          <a:solidFill>
            <a:srgbClr val="005AAA"/>
          </a:solidFill>
          <a:ln>
            <a:solidFill>
              <a:srgbClr val="005AAA"/>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142"/>
            <a:endParaRPr lang="en-US" sz="1400">
              <a:solidFill>
                <a:srgbClr val="005AAA"/>
              </a:solidFill>
              <a:latin typeface="Arial"/>
              <a:cs typeface="Arial"/>
            </a:endParaRPr>
          </a:p>
        </p:txBody>
      </p:sp>
      <p:sp>
        <p:nvSpPr>
          <p:cNvPr id="10" name="Text Placeholder 3"/>
          <p:cNvSpPr>
            <a:spLocks noGrp="1"/>
          </p:cNvSpPr>
          <p:nvPr>
            <p:ph type="body" sz="quarter" idx="14" hasCustomPrompt="1"/>
          </p:nvPr>
        </p:nvSpPr>
        <p:spPr>
          <a:xfrm>
            <a:off x="7416359" y="300046"/>
            <a:ext cx="1384743" cy="236675"/>
          </a:xfrm>
          <a:prstGeom prst="rect">
            <a:avLst/>
          </a:prstGeom>
        </p:spPr>
        <p:txBody>
          <a:bodyPr>
            <a:noAutofit/>
          </a:bodyPr>
          <a:lstStyle>
            <a:lvl1pPr marL="0" indent="0" algn="r">
              <a:buFont typeface="Arial" charset="0"/>
              <a:buNone/>
              <a:defRPr sz="750" b="1" i="0" cap="all" baseline="0">
                <a:solidFill>
                  <a:schemeClr val="tx1">
                    <a:lumMod val="65000"/>
                    <a:lumOff val="35000"/>
                  </a:schemeClr>
                </a:solidFill>
                <a:latin typeface="Arial" charset="0"/>
                <a:ea typeface="Arial" charset="0"/>
                <a:cs typeface="Arial" charset="0"/>
              </a:defRPr>
            </a:lvl1pPr>
            <a:lvl2pPr marL="342866" indent="0">
              <a:buNone/>
              <a:defRPr/>
            </a:lvl2pPr>
            <a:lvl3pPr marL="685732" indent="0">
              <a:buNone/>
              <a:defRPr/>
            </a:lvl3pPr>
            <a:lvl4pPr marL="1028598" indent="0">
              <a:buNone/>
              <a:defRPr/>
            </a:lvl4pPr>
            <a:lvl5pPr marL="1371464" indent="0">
              <a:buNone/>
              <a:defRPr/>
            </a:lvl5pPr>
          </a:lstStyle>
          <a:p>
            <a:pPr lvl="0"/>
            <a:r>
              <a:rPr lang="en-US"/>
              <a:t>SECTION HERE</a:t>
            </a:r>
          </a:p>
        </p:txBody>
      </p:sp>
    </p:spTree>
    <p:extLst>
      <p:ext uri="{BB962C8B-B14F-4D97-AF65-F5344CB8AC3E}">
        <p14:creationId xmlns:p14="http://schemas.microsoft.com/office/powerpoint/2010/main" val="9210513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AGENDA - Topic Slide 1">
    <p:spTree>
      <p:nvGrpSpPr>
        <p:cNvPr id="1" name=""/>
        <p:cNvGrpSpPr/>
        <p:nvPr/>
      </p:nvGrpSpPr>
      <p:grpSpPr>
        <a:xfrm>
          <a:off x="0" y="0"/>
          <a:ext cx="0" cy="0"/>
          <a:chOff x="0" y="0"/>
          <a:chExt cx="0" cy="0"/>
        </a:xfrm>
      </p:grpSpPr>
      <p:sp>
        <p:nvSpPr>
          <p:cNvPr id="9" name="Rectangle 8"/>
          <p:cNvSpPr/>
          <p:nvPr userDrawn="1"/>
        </p:nvSpPr>
        <p:spPr>
          <a:xfrm flipV="1">
            <a:off x="1787692" y="2400306"/>
            <a:ext cx="7356308" cy="221229"/>
          </a:xfrm>
          <a:prstGeom prst="rect">
            <a:avLst/>
          </a:prstGeom>
          <a:solidFill>
            <a:srgbClr val="005AAA"/>
          </a:solidFill>
          <a:ln>
            <a:solidFill>
              <a:srgbClr val="005AAA"/>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142"/>
            <a:endParaRPr lang="en-US" sz="1400">
              <a:solidFill>
                <a:srgbClr val="005AAA"/>
              </a:solidFill>
              <a:latin typeface="Arial"/>
              <a:cs typeface="Arial"/>
            </a:endParaRPr>
          </a:p>
        </p:txBody>
      </p:sp>
      <p:sp>
        <p:nvSpPr>
          <p:cNvPr id="10" name="Text Placeholder 3"/>
          <p:cNvSpPr>
            <a:spLocks noGrp="1"/>
          </p:cNvSpPr>
          <p:nvPr>
            <p:ph type="body" sz="quarter" idx="14" hasCustomPrompt="1"/>
          </p:nvPr>
        </p:nvSpPr>
        <p:spPr>
          <a:xfrm>
            <a:off x="7416359" y="300046"/>
            <a:ext cx="1384743" cy="236675"/>
          </a:xfrm>
          <a:prstGeom prst="rect">
            <a:avLst/>
          </a:prstGeom>
        </p:spPr>
        <p:txBody>
          <a:bodyPr>
            <a:noAutofit/>
          </a:bodyPr>
          <a:lstStyle>
            <a:lvl1pPr marL="0" indent="0" algn="r">
              <a:buFont typeface="Arial" charset="0"/>
              <a:buNone/>
              <a:defRPr sz="750" b="1" i="0" cap="all" baseline="0">
                <a:solidFill>
                  <a:schemeClr val="tx1">
                    <a:lumMod val="65000"/>
                    <a:lumOff val="35000"/>
                  </a:schemeClr>
                </a:solidFill>
                <a:latin typeface="Arial" charset="0"/>
                <a:ea typeface="Arial" charset="0"/>
                <a:cs typeface="Arial" charset="0"/>
              </a:defRPr>
            </a:lvl1pPr>
            <a:lvl2pPr marL="342866" indent="0">
              <a:buNone/>
              <a:defRPr/>
            </a:lvl2pPr>
            <a:lvl3pPr marL="685732" indent="0">
              <a:buNone/>
              <a:defRPr/>
            </a:lvl3pPr>
            <a:lvl4pPr marL="1028598" indent="0">
              <a:buNone/>
              <a:defRPr/>
            </a:lvl4pPr>
            <a:lvl5pPr marL="1371464" indent="0">
              <a:buNone/>
              <a:defRPr/>
            </a:lvl5pPr>
          </a:lstStyle>
          <a:p>
            <a:pPr lvl="0"/>
            <a:r>
              <a:rPr lang="en-US"/>
              <a:t>SECTION HERE</a:t>
            </a:r>
          </a:p>
        </p:txBody>
      </p:sp>
      <p:sp>
        <p:nvSpPr>
          <p:cNvPr id="6" name="TextBox 5"/>
          <p:cNvSpPr txBox="1"/>
          <p:nvPr userDrawn="1"/>
        </p:nvSpPr>
        <p:spPr>
          <a:xfrm>
            <a:off x="1674839" y="2719626"/>
            <a:ext cx="2083006" cy="707886"/>
          </a:xfrm>
          <a:prstGeom prst="rect">
            <a:avLst/>
          </a:prstGeom>
          <a:noFill/>
        </p:spPr>
        <p:txBody>
          <a:bodyPr wrap="none" rtlCol="0">
            <a:spAutoFit/>
          </a:bodyPr>
          <a:lstStyle/>
          <a:p>
            <a:r>
              <a:rPr lang="en-US" sz="4000" b="1" cap="all" baseline="0"/>
              <a:t>TOPICS</a:t>
            </a:r>
          </a:p>
        </p:txBody>
      </p:sp>
      <p:sp>
        <p:nvSpPr>
          <p:cNvPr id="8" name="TextBox 7"/>
          <p:cNvSpPr txBox="1"/>
          <p:nvPr userDrawn="1"/>
        </p:nvSpPr>
        <p:spPr>
          <a:xfrm>
            <a:off x="1688580" y="3349823"/>
            <a:ext cx="3212739" cy="307777"/>
          </a:xfrm>
          <a:prstGeom prst="rect">
            <a:avLst/>
          </a:prstGeom>
          <a:noFill/>
        </p:spPr>
        <p:txBody>
          <a:bodyPr wrap="none" rtlCol="0">
            <a:spAutoFit/>
          </a:bodyPr>
          <a:lstStyle/>
          <a:p>
            <a:r>
              <a:rPr lang="en-US" sz="1400">
                <a:solidFill>
                  <a:srgbClr val="595959"/>
                </a:solidFill>
              </a:rPr>
              <a:t>Let’s start with what’s important to you</a:t>
            </a:r>
          </a:p>
        </p:txBody>
      </p:sp>
    </p:spTree>
    <p:extLst>
      <p:ext uri="{BB962C8B-B14F-4D97-AF65-F5344CB8AC3E}">
        <p14:creationId xmlns:p14="http://schemas.microsoft.com/office/powerpoint/2010/main" val="669285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 Topic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71650" y="2432304"/>
            <a:ext cx="3890772" cy="1325563"/>
          </a:xfrm>
        </p:spPr>
        <p:txBody>
          <a:bodyPr/>
          <a:lstStyle>
            <a:lvl1pPr>
              <a:defRPr sz="4000"/>
            </a:lvl1pPr>
          </a:lstStyle>
          <a:p>
            <a:r>
              <a:rPr lang="en-US"/>
              <a:t>TOPICS</a:t>
            </a:r>
          </a:p>
        </p:txBody>
      </p:sp>
      <p:sp>
        <p:nvSpPr>
          <p:cNvPr id="7" name="Text Placeholder 7"/>
          <p:cNvSpPr>
            <a:spLocks noGrp="1"/>
          </p:cNvSpPr>
          <p:nvPr>
            <p:ph type="body" sz="quarter" idx="20" hasCustomPrompt="1"/>
          </p:nvPr>
        </p:nvSpPr>
        <p:spPr>
          <a:xfrm>
            <a:off x="1778511" y="3383280"/>
            <a:ext cx="4417311" cy="339180"/>
          </a:xfrm>
          <a:prstGeom prst="rect">
            <a:avLst/>
          </a:prstGeom>
        </p:spPr>
        <p:txBody>
          <a:bodyPr>
            <a:noAutofit/>
          </a:bodyPr>
          <a:lstStyle>
            <a:lvl1pPr marL="0" indent="0">
              <a:buNone/>
              <a:defRPr sz="1400">
                <a:solidFill>
                  <a:srgbClr val="595959"/>
                </a:solidFill>
              </a:defRPr>
            </a:lvl1pPr>
          </a:lstStyle>
          <a:p>
            <a:pPr lvl="0"/>
            <a:r>
              <a:rPr lang="en-US"/>
              <a:t>Let’s start with what’s important to you</a:t>
            </a:r>
          </a:p>
        </p:txBody>
      </p:sp>
      <p:sp>
        <p:nvSpPr>
          <p:cNvPr id="10" name="Text Placeholder 3"/>
          <p:cNvSpPr>
            <a:spLocks noGrp="1"/>
          </p:cNvSpPr>
          <p:nvPr>
            <p:ph type="body" sz="quarter" idx="14" hasCustomPrompt="1"/>
          </p:nvPr>
        </p:nvSpPr>
        <p:spPr>
          <a:xfrm>
            <a:off x="7372351" y="300046"/>
            <a:ext cx="1426472" cy="236675"/>
          </a:xfrm>
          <a:prstGeom prst="rect">
            <a:avLst/>
          </a:prstGeom>
        </p:spPr>
        <p:txBody>
          <a:bodyPr/>
          <a:lstStyle>
            <a:lvl1pPr marL="0" indent="0" algn="r">
              <a:buFont typeface="Arial" charset="0"/>
              <a:buNone/>
              <a:defRPr sz="750" b="1" i="0" cap="all" baseline="0">
                <a:solidFill>
                  <a:schemeClr val="tx1">
                    <a:lumMod val="65000"/>
                    <a:lumOff val="35000"/>
                  </a:schemeClr>
                </a:solidFill>
                <a:latin typeface="Arial" charset="0"/>
                <a:ea typeface="Arial" charset="0"/>
                <a:cs typeface="Arial" charset="0"/>
              </a:defRPr>
            </a:lvl1pPr>
            <a:lvl2pPr marL="342866" indent="0">
              <a:buNone/>
              <a:defRPr/>
            </a:lvl2pPr>
            <a:lvl3pPr marL="685732" indent="0">
              <a:buNone/>
              <a:defRPr/>
            </a:lvl3pPr>
            <a:lvl4pPr marL="1028598" indent="0">
              <a:buNone/>
              <a:defRPr/>
            </a:lvl4pPr>
            <a:lvl5pPr marL="1371464" indent="0">
              <a:buNone/>
              <a:defRPr/>
            </a:lvl5pPr>
          </a:lstStyle>
          <a:p>
            <a:pPr lvl="0"/>
            <a:r>
              <a:rPr lang="en-US"/>
              <a:t>SECTION HERE</a:t>
            </a:r>
          </a:p>
        </p:txBody>
      </p:sp>
      <p:sp>
        <p:nvSpPr>
          <p:cNvPr id="21" name="Rectangle 20"/>
          <p:cNvSpPr/>
          <p:nvPr userDrawn="1"/>
        </p:nvSpPr>
        <p:spPr>
          <a:xfrm>
            <a:off x="0" y="5"/>
            <a:ext cx="9144000" cy="190339"/>
          </a:xfrm>
          <a:prstGeom prst="rect">
            <a:avLst/>
          </a:prstGeom>
          <a:solidFill>
            <a:srgbClr val="005A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5567949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AGENDA - Topic slide 2">
    <p:spTree>
      <p:nvGrpSpPr>
        <p:cNvPr id="1" name=""/>
        <p:cNvGrpSpPr/>
        <p:nvPr/>
      </p:nvGrpSpPr>
      <p:grpSpPr>
        <a:xfrm>
          <a:off x="0" y="0"/>
          <a:ext cx="0" cy="0"/>
          <a:chOff x="0" y="0"/>
          <a:chExt cx="0" cy="0"/>
        </a:xfrm>
      </p:grpSpPr>
      <p:sp>
        <p:nvSpPr>
          <p:cNvPr id="10" name="Text Placeholder 3"/>
          <p:cNvSpPr>
            <a:spLocks noGrp="1"/>
          </p:cNvSpPr>
          <p:nvPr>
            <p:ph type="body" sz="quarter" idx="14" hasCustomPrompt="1"/>
          </p:nvPr>
        </p:nvSpPr>
        <p:spPr>
          <a:xfrm>
            <a:off x="7372351" y="300046"/>
            <a:ext cx="1426472" cy="236675"/>
          </a:xfrm>
          <a:prstGeom prst="rect">
            <a:avLst/>
          </a:prstGeom>
        </p:spPr>
        <p:txBody>
          <a:bodyPr/>
          <a:lstStyle>
            <a:lvl1pPr marL="0" indent="0" algn="r">
              <a:buFont typeface="Arial" charset="0"/>
              <a:buNone/>
              <a:defRPr sz="750" b="1" i="0" cap="all" baseline="0">
                <a:solidFill>
                  <a:schemeClr val="tx1">
                    <a:lumMod val="65000"/>
                    <a:lumOff val="35000"/>
                  </a:schemeClr>
                </a:solidFill>
                <a:latin typeface="Arial" charset="0"/>
                <a:ea typeface="Arial" charset="0"/>
                <a:cs typeface="Arial" charset="0"/>
              </a:defRPr>
            </a:lvl1pPr>
            <a:lvl2pPr marL="342866" indent="0">
              <a:buNone/>
              <a:defRPr/>
            </a:lvl2pPr>
            <a:lvl3pPr marL="685732" indent="0">
              <a:buNone/>
              <a:defRPr/>
            </a:lvl3pPr>
            <a:lvl4pPr marL="1028598" indent="0">
              <a:buNone/>
              <a:defRPr/>
            </a:lvl4pPr>
            <a:lvl5pPr marL="1371464" indent="0">
              <a:buNone/>
              <a:defRPr/>
            </a:lvl5pPr>
          </a:lstStyle>
          <a:p>
            <a:pPr lvl="0"/>
            <a:r>
              <a:rPr lang="en-US"/>
              <a:t>SECTION HERE</a:t>
            </a:r>
          </a:p>
        </p:txBody>
      </p:sp>
      <p:sp>
        <p:nvSpPr>
          <p:cNvPr id="21" name="Rectangle 20"/>
          <p:cNvSpPr/>
          <p:nvPr userDrawn="1"/>
        </p:nvSpPr>
        <p:spPr>
          <a:xfrm>
            <a:off x="0" y="5"/>
            <a:ext cx="9144000" cy="190339"/>
          </a:xfrm>
          <a:prstGeom prst="rect">
            <a:avLst/>
          </a:prstGeom>
          <a:solidFill>
            <a:srgbClr val="005A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 name="TextBox 2"/>
          <p:cNvSpPr txBox="1"/>
          <p:nvPr userDrawn="1"/>
        </p:nvSpPr>
        <p:spPr>
          <a:xfrm>
            <a:off x="1674839" y="2719626"/>
            <a:ext cx="2083006" cy="707886"/>
          </a:xfrm>
          <a:prstGeom prst="rect">
            <a:avLst/>
          </a:prstGeom>
          <a:noFill/>
        </p:spPr>
        <p:txBody>
          <a:bodyPr wrap="none" rtlCol="0">
            <a:spAutoFit/>
          </a:bodyPr>
          <a:lstStyle/>
          <a:p>
            <a:r>
              <a:rPr lang="en-US" sz="4000" b="1"/>
              <a:t>TOPICS</a:t>
            </a:r>
          </a:p>
        </p:txBody>
      </p:sp>
      <p:sp>
        <p:nvSpPr>
          <p:cNvPr id="4" name="TextBox 3"/>
          <p:cNvSpPr txBox="1"/>
          <p:nvPr userDrawn="1"/>
        </p:nvSpPr>
        <p:spPr>
          <a:xfrm>
            <a:off x="1688580" y="3349823"/>
            <a:ext cx="3212739" cy="307777"/>
          </a:xfrm>
          <a:prstGeom prst="rect">
            <a:avLst/>
          </a:prstGeom>
          <a:noFill/>
        </p:spPr>
        <p:txBody>
          <a:bodyPr wrap="none" rtlCol="0">
            <a:spAutoFit/>
          </a:bodyPr>
          <a:lstStyle/>
          <a:p>
            <a:r>
              <a:rPr lang="en-US" sz="1400">
                <a:solidFill>
                  <a:srgbClr val="595959"/>
                </a:solidFill>
              </a:rPr>
              <a:t>Let’s start with what’s important to you</a:t>
            </a:r>
          </a:p>
        </p:txBody>
      </p:sp>
    </p:spTree>
    <p:extLst>
      <p:ext uri="{BB962C8B-B14F-4D97-AF65-F5344CB8AC3E}">
        <p14:creationId xmlns:p14="http://schemas.microsoft.com/office/powerpoint/2010/main" val="8891136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ransition Slide 1">
    <p:spTree>
      <p:nvGrpSpPr>
        <p:cNvPr id="1" name=""/>
        <p:cNvGrpSpPr/>
        <p:nvPr/>
      </p:nvGrpSpPr>
      <p:grpSpPr>
        <a:xfrm>
          <a:off x="0" y="0"/>
          <a:ext cx="0" cy="0"/>
          <a:chOff x="0" y="0"/>
          <a:chExt cx="0" cy="0"/>
        </a:xfrm>
      </p:grpSpPr>
      <p:sp>
        <p:nvSpPr>
          <p:cNvPr id="7" name="Rectangle 6"/>
          <p:cNvSpPr/>
          <p:nvPr userDrawn="1"/>
        </p:nvSpPr>
        <p:spPr>
          <a:xfrm>
            <a:off x="5" y="1676400"/>
            <a:ext cx="9143999" cy="5239155"/>
          </a:xfrm>
          <a:prstGeom prst="rect">
            <a:avLst/>
          </a:prstGeom>
          <a:solidFill>
            <a:srgbClr val="D7D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3" name="Picture Placeholder 2"/>
          <p:cNvSpPr>
            <a:spLocks noGrp="1"/>
          </p:cNvSpPr>
          <p:nvPr>
            <p:ph type="pic" idx="1" hasCustomPrompt="1"/>
          </p:nvPr>
        </p:nvSpPr>
        <p:spPr>
          <a:xfrm>
            <a:off x="0" y="9"/>
            <a:ext cx="9144000" cy="1676392"/>
          </a:xfrm>
        </p:spPr>
        <p:txBody>
          <a:bodyPr>
            <a:normAutofit/>
          </a:bodyPr>
          <a:lstStyle>
            <a:lvl1pPr marL="0" indent="0" algn="ctr">
              <a:buNone/>
              <a:defRPr sz="1800" baseline="0"/>
            </a:lvl1pPr>
            <a:lvl2pPr marL="342866" indent="0">
              <a:buNone/>
              <a:defRPr sz="2100"/>
            </a:lvl2pPr>
            <a:lvl3pPr marL="685732" indent="0">
              <a:buNone/>
              <a:defRPr sz="1800"/>
            </a:lvl3pPr>
            <a:lvl4pPr marL="1028598" indent="0">
              <a:buNone/>
              <a:defRPr sz="1500"/>
            </a:lvl4pPr>
            <a:lvl5pPr marL="1371464" indent="0">
              <a:buNone/>
              <a:defRPr sz="1500"/>
            </a:lvl5pPr>
            <a:lvl6pPr marL="1714331" indent="0">
              <a:buNone/>
              <a:defRPr sz="1500"/>
            </a:lvl6pPr>
            <a:lvl7pPr marL="2057195" indent="0">
              <a:buNone/>
              <a:defRPr sz="1500"/>
            </a:lvl7pPr>
            <a:lvl8pPr marL="2400060" indent="0">
              <a:buNone/>
              <a:defRPr sz="1500"/>
            </a:lvl8pPr>
            <a:lvl9pPr marL="2742926" indent="0">
              <a:buNone/>
              <a:defRPr sz="1500"/>
            </a:lvl9pPr>
          </a:lstStyle>
          <a:p>
            <a:r>
              <a:rPr lang="en-US"/>
              <a:t>Click to insert image</a:t>
            </a:r>
          </a:p>
        </p:txBody>
      </p:sp>
      <p:sp>
        <p:nvSpPr>
          <p:cNvPr id="2" name="Title 1"/>
          <p:cNvSpPr>
            <a:spLocks noGrp="1"/>
          </p:cNvSpPr>
          <p:nvPr>
            <p:ph type="title" hasCustomPrompt="1"/>
          </p:nvPr>
        </p:nvSpPr>
        <p:spPr>
          <a:xfrm>
            <a:off x="1028700" y="3024293"/>
            <a:ext cx="6343650" cy="1600200"/>
          </a:xfrm>
        </p:spPr>
        <p:txBody>
          <a:bodyPr anchor="b">
            <a:noAutofit/>
          </a:bodyPr>
          <a:lstStyle>
            <a:lvl1pPr>
              <a:defRPr sz="4600" b="1" baseline="0">
                <a:solidFill>
                  <a:srgbClr val="0059AB"/>
                </a:solidFill>
              </a:defRPr>
            </a:lvl1pPr>
          </a:lstStyle>
          <a:p>
            <a:r>
              <a:rPr lang="en-US"/>
              <a:t>SECTION TITLE</a:t>
            </a:r>
          </a:p>
        </p:txBody>
      </p:sp>
      <p:sp>
        <p:nvSpPr>
          <p:cNvPr id="8" name="Rectangle 7"/>
          <p:cNvSpPr/>
          <p:nvPr userDrawn="1"/>
        </p:nvSpPr>
        <p:spPr>
          <a:xfrm>
            <a:off x="-4" y="1676400"/>
            <a:ext cx="9143997" cy="160671"/>
          </a:xfrm>
          <a:prstGeom prst="rect">
            <a:avLst/>
          </a:prstGeom>
          <a:solidFill>
            <a:srgbClr val="005AAA"/>
          </a:solidFill>
          <a:ln w="9525" cap="flat" cmpd="sng" algn="ctr">
            <a:noFill/>
            <a:prstDash val="solid"/>
          </a:ln>
          <a:effectLst/>
        </p:spPr>
        <p:txBody>
          <a:bodyPr rtlCol="0" anchor="ctr"/>
          <a:lstStyle/>
          <a:p>
            <a:pPr marL="0" marR="0" lvl="0" indent="0" algn="ctr" defTabSz="457142"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latin typeface="Arial"/>
              <a:ea typeface=""/>
              <a:cs typeface="Arial"/>
            </a:endParaRPr>
          </a:p>
        </p:txBody>
      </p:sp>
      <p:sp>
        <p:nvSpPr>
          <p:cNvPr id="5" name="Text Placeholder 4"/>
          <p:cNvSpPr>
            <a:spLocks noGrp="1"/>
          </p:cNvSpPr>
          <p:nvPr>
            <p:ph type="body" sz="quarter" idx="10" hasCustomPrompt="1"/>
          </p:nvPr>
        </p:nvSpPr>
        <p:spPr>
          <a:xfrm>
            <a:off x="1028700" y="4624493"/>
            <a:ext cx="6343650" cy="404812"/>
          </a:xfrm>
        </p:spPr>
        <p:txBody>
          <a:bodyPr>
            <a:noAutofit/>
          </a:bodyPr>
          <a:lstStyle>
            <a:lvl1pPr marL="50003" indent="0">
              <a:tabLst/>
              <a:defRPr sz="1800">
                <a:solidFill>
                  <a:srgbClr val="005AAA"/>
                </a:solidFill>
              </a:defRPr>
            </a:lvl1pPr>
            <a:lvl2pPr>
              <a:defRPr sz="1500">
                <a:solidFill>
                  <a:srgbClr val="005AAA"/>
                </a:solidFill>
              </a:defRPr>
            </a:lvl2pPr>
            <a:lvl3pPr>
              <a:defRPr sz="1350">
                <a:solidFill>
                  <a:srgbClr val="005AAA"/>
                </a:solidFill>
              </a:defRPr>
            </a:lvl3pPr>
            <a:lvl4pPr>
              <a:defRPr sz="1200">
                <a:solidFill>
                  <a:srgbClr val="005AAA"/>
                </a:solidFill>
              </a:defRPr>
            </a:lvl4pPr>
            <a:lvl5pPr>
              <a:defRPr sz="1200">
                <a:solidFill>
                  <a:srgbClr val="005AAA"/>
                </a:solidFill>
              </a:defRPr>
            </a:lvl5pPr>
          </a:lstStyle>
          <a:p>
            <a:pPr lvl="0"/>
            <a:r>
              <a:rPr lang="en-US"/>
              <a:t>Subsection 1 | Subsection 2 | Subsection 3</a:t>
            </a:r>
          </a:p>
        </p:txBody>
      </p:sp>
      <p:sp>
        <p:nvSpPr>
          <p:cNvPr id="11" name="Footer Placeholder 6"/>
          <p:cNvSpPr txBox="1">
            <a:spLocks/>
          </p:cNvSpPr>
          <p:nvPr userDrawn="1"/>
        </p:nvSpPr>
        <p:spPr>
          <a:xfrm>
            <a:off x="309497" y="6217920"/>
            <a:ext cx="376303" cy="365125"/>
          </a:xfrm>
          <a:prstGeom prst="rect">
            <a:avLst/>
          </a:prstGeom>
        </p:spPr>
        <p:txBody>
          <a:bodyPr vert="horz" lIns="68580" tIns="34290" rIns="68580" bIns="34290" rtlCol="0" anchor="b"/>
          <a:lstStyle>
            <a:defPPr>
              <a:defRPr lang="en-US"/>
            </a:defPPr>
            <a:lvl1pPr marL="0" algn="l"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BE1AA0D-7925-704E-A440-F564BACF8C17}" type="slidenum">
              <a:rPr lang="en-US" sz="1000" smtClean="0">
                <a:solidFill>
                  <a:schemeClr val="bg1"/>
                </a:solidFill>
                <a:cs typeface="Arial" panose="020B0604020202020204" pitchFamily="34" charset="0"/>
              </a:rPr>
              <a:pPr/>
              <a:t>‹#›</a:t>
            </a:fld>
            <a:endParaRPr lang="en-US" sz="1000">
              <a:solidFill>
                <a:schemeClr val="bg1"/>
              </a:solidFill>
              <a:cs typeface="Arial" panose="020B0604020202020204" pitchFamily="34" charset="0"/>
            </a:endParaRPr>
          </a:p>
        </p:txBody>
      </p:sp>
      <p:sp>
        <p:nvSpPr>
          <p:cNvPr id="12" name="AutoShape 1"/>
          <p:cNvSpPr>
            <a:spLocks/>
          </p:cNvSpPr>
          <p:nvPr userDrawn="1"/>
        </p:nvSpPr>
        <p:spPr bwMode="auto">
          <a:xfrm>
            <a:off x="932688" y="6355080"/>
            <a:ext cx="1700213" cy="1809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w="12700">
            <a:noFill/>
            <a:miter lim="0"/>
            <a:headEnd/>
            <a:tailEnd/>
          </a:ln>
        </p:spPr>
        <p:txBody>
          <a:bodyPr lIns="34289" tIns="34289" rIns="34289" bIns="34289"/>
          <a:lstStyle/>
          <a:p>
            <a:pPr eaLnBrk="1"/>
            <a:r>
              <a:rPr lang="en-US" sz="1000">
                <a:solidFill>
                  <a:schemeClr val="bg1"/>
                </a:solidFill>
                <a:latin typeface="Arial Narrow" pitchFamily="34" charset="0"/>
                <a:cs typeface="Helvetica" pitchFamily="30" charset="0"/>
                <a:sym typeface="Arial Narrow" pitchFamily="34" charset="0"/>
              </a:rPr>
              <a:t>Proprietary &amp; Confidential </a:t>
            </a:r>
            <a:endParaRPr lang="en-US" sz="1000">
              <a:solidFill>
                <a:schemeClr val="bg1"/>
              </a:solidFill>
              <a:cs typeface="Helvetica" pitchFamily="30" charset="0"/>
            </a:endParaRPr>
          </a:p>
        </p:txBody>
      </p:sp>
      <p:pic>
        <p:nvPicPr>
          <p:cNvPr id="13" name="Picture 12"/>
          <p:cNvPicPr>
            <a:picLocks noChangeAspect="1"/>
          </p:cNvPicPr>
          <p:nvPr userDrawn="1"/>
        </p:nvPicPr>
        <p:blipFill>
          <a:blip r:embed="rId2"/>
          <a:stretch>
            <a:fillRect/>
          </a:stretch>
        </p:blipFill>
        <p:spPr>
          <a:xfrm>
            <a:off x="7448550" y="6217920"/>
            <a:ext cx="1352550" cy="312145"/>
          </a:xfrm>
          <a:prstGeom prst="rect">
            <a:avLst/>
          </a:prstGeom>
        </p:spPr>
      </p:pic>
    </p:spTree>
    <p:extLst>
      <p:ext uri="{BB962C8B-B14F-4D97-AF65-F5344CB8AC3E}">
        <p14:creationId xmlns:p14="http://schemas.microsoft.com/office/powerpoint/2010/main" val="8000901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ransition Slide 2">
    <p:spTree>
      <p:nvGrpSpPr>
        <p:cNvPr id="1" name=""/>
        <p:cNvGrpSpPr/>
        <p:nvPr/>
      </p:nvGrpSpPr>
      <p:grpSpPr>
        <a:xfrm>
          <a:off x="0" y="0"/>
          <a:ext cx="0" cy="0"/>
          <a:chOff x="0" y="0"/>
          <a:chExt cx="0" cy="0"/>
        </a:xfrm>
      </p:grpSpPr>
      <p:sp>
        <p:nvSpPr>
          <p:cNvPr id="9" name="Rectangle 8"/>
          <p:cNvSpPr/>
          <p:nvPr userDrawn="1"/>
        </p:nvSpPr>
        <p:spPr>
          <a:xfrm>
            <a:off x="4" y="1676400"/>
            <a:ext cx="9152039" cy="5181600"/>
          </a:xfrm>
          <a:prstGeom prst="rect">
            <a:avLst/>
          </a:prstGeom>
          <a:solidFill>
            <a:srgbClr val="0059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0" name="Rectangle 9"/>
          <p:cNvSpPr/>
          <p:nvPr userDrawn="1"/>
        </p:nvSpPr>
        <p:spPr>
          <a:xfrm>
            <a:off x="-8043" y="1676400"/>
            <a:ext cx="9160086" cy="155696"/>
          </a:xfrm>
          <a:prstGeom prst="rect">
            <a:avLst/>
          </a:prstGeom>
          <a:solidFill>
            <a:srgbClr val="D7D7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42"/>
            <a:endParaRPr lang="en-US" sz="1400">
              <a:solidFill>
                <a:prstClr val="white"/>
              </a:solidFill>
              <a:latin typeface="Arial"/>
              <a:cs typeface="Arial"/>
            </a:endParaRPr>
          </a:p>
        </p:txBody>
      </p:sp>
      <p:sp>
        <p:nvSpPr>
          <p:cNvPr id="3" name="Picture Placeholder 2"/>
          <p:cNvSpPr>
            <a:spLocks noGrp="1"/>
          </p:cNvSpPr>
          <p:nvPr>
            <p:ph type="pic" idx="1" hasCustomPrompt="1"/>
          </p:nvPr>
        </p:nvSpPr>
        <p:spPr>
          <a:xfrm>
            <a:off x="0" y="7"/>
            <a:ext cx="9144000" cy="1676393"/>
          </a:xfrm>
        </p:spPr>
        <p:txBody>
          <a:bodyPr>
            <a:normAutofit/>
          </a:bodyPr>
          <a:lstStyle>
            <a:lvl1pPr marL="0" indent="0" algn="ctr">
              <a:buNone/>
              <a:defRPr sz="1800"/>
            </a:lvl1pPr>
            <a:lvl2pPr marL="342866" indent="0">
              <a:buNone/>
              <a:defRPr sz="2100"/>
            </a:lvl2pPr>
            <a:lvl3pPr marL="685732" indent="0">
              <a:buNone/>
              <a:defRPr sz="1800"/>
            </a:lvl3pPr>
            <a:lvl4pPr marL="1028598" indent="0">
              <a:buNone/>
              <a:defRPr sz="1500"/>
            </a:lvl4pPr>
            <a:lvl5pPr marL="1371464" indent="0">
              <a:buNone/>
              <a:defRPr sz="1500"/>
            </a:lvl5pPr>
            <a:lvl6pPr marL="1714331" indent="0">
              <a:buNone/>
              <a:defRPr sz="1500"/>
            </a:lvl6pPr>
            <a:lvl7pPr marL="2057195" indent="0">
              <a:buNone/>
              <a:defRPr sz="1500"/>
            </a:lvl7pPr>
            <a:lvl8pPr marL="2400060" indent="0">
              <a:buNone/>
              <a:defRPr sz="1500"/>
            </a:lvl8pPr>
            <a:lvl9pPr marL="2742926" indent="0">
              <a:buNone/>
              <a:defRPr sz="1500"/>
            </a:lvl9pPr>
          </a:lstStyle>
          <a:p>
            <a:r>
              <a:rPr lang="en-US"/>
              <a:t>Click to insert image</a:t>
            </a:r>
          </a:p>
        </p:txBody>
      </p:sp>
      <p:sp>
        <p:nvSpPr>
          <p:cNvPr id="2" name="Title 1"/>
          <p:cNvSpPr>
            <a:spLocks noGrp="1"/>
          </p:cNvSpPr>
          <p:nvPr>
            <p:ph type="title" hasCustomPrompt="1"/>
          </p:nvPr>
        </p:nvSpPr>
        <p:spPr>
          <a:xfrm>
            <a:off x="1028700" y="3024293"/>
            <a:ext cx="6343650" cy="1600200"/>
          </a:xfrm>
        </p:spPr>
        <p:txBody>
          <a:bodyPr anchor="b">
            <a:noAutofit/>
          </a:bodyPr>
          <a:lstStyle>
            <a:lvl1pPr>
              <a:defRPr sz="4600" b="1">
                <a:solidFill>
                  <a:srgbClr val="D7D7D5"/>
                </a:solidFill>
              </a:defRPr>
            </a:lvl1pPr>
          </a:lstStyle>
          <a:p>
            <a:r>
              <a:rPr lang="en-US"/>
              <a:t>SECTION TITLE</a:t>
            </a:r>
          </a:p>
        </p:txBody>
      </p:sp>
      <p:sp>
        <p:nvSpPr>
          <p:cNvPr id="12" name="Text Placeholder 4"/>
          <p:cNvSpPr>
            <a:spLocks noGrp="1"/>
          </p:cNvSpPr>
          <p:nvPr>
            <p:ph type="body" sz="quarter" idx="10" hasCustomPrompt="1"/>
          </p:nvPr>
        </p:nvSpPr>
        <p:spPr>
          <a:xfrm>
            <a:off x="1028700" y="4624493"/>
            <a:ext cx="6343650" cy="404812"/>
          </a:xfrm>
        </p:spPr>
        <p:txBody>
          <a:bodyPr>
            <a:noAutofit/>
          </a:bodyPr>
          <a:lstStyle>
            <a:lvl1pPr marL="50003" indent="0">
              <a:tabLst/>
              <a:defRPr sz="1800">
                <a:solidFill>
                  <a:srgbClr val="D7D7D5"/>
                </a:solidFill>
              </a:defRPr>
            </a:lvl1pPr>
            <a:lvl2pPr>
              <a:defRPr sz="1500">
                <a:solidFill>
                  <a:srgbClr val="005AAA"/>
                </a:solidFill>
              </a:defRPr>
            </a:lvl2pPr>
            <a:lvl3pPr>
              <a:defRPr sz="1350">
                <a:solidFill>
                  <a:srgbClr val="005AAA"/>
                </a:solidFill>
              </a:defRPr>
            </a:lvl3pPr>
            <a:lvl4pPr>
              <a:defRPr sz="1200">
                <a:solidFill>
                  <a:srgbClr val="005AAA"/>
                </a:solidFill>
              </a:defRPr>
            </a:lvl4pPr>
            <a:lvl5pPr>
              <a:defRPr sz="1200">
                <a:solidFill>
                  <a:srgbClr val="005AAA"/>
                </a:solidFill>
              </a:defRPr>
            </a:lvl5pPr>
          </a:lstStyle>
          <a:p>
            <a:pPr lvl="0"/>
            <a:r>
              <a:rPr lang="en-US"/>
              <a:t>Subsection 1 | Subsection 2 | Subsection 3</a:t>
            </a:r>
          </a:p>
        </p:txBody>
      </p:sp>
      <p:sp>
        <p:nvSpPr>
          <p:cNvPr id="18" name="Footer Placeholder 6"/>
          <p:cNvSpPr txBox="1">
            <a:spLocks/>
          </p:cNvSpPr>
          <p:nvPr userDrawn="1"/>
        </p:nvSpPr>
        <p:spPr>
          <a:xfrm>
            <a:off x="309497" y="6217920"/>
            <a:ext cx="376303" cy="365125"/>
          </a:xfrm>
          <a:prstGeom prst="rect">
            <a:avLst/>
          </a:prstGeom>
        </p:spPr>
        <p:txBody>
          <a:bodyPr vert="horz" lIns="68580" tIns="34290" rIns="68580" bIns="34290" rtlCol="0" anchor="b"/>
          <a:lstStyle>
            <a:defPPr>
              <a:defRPr lang="en-US"/>
            </a:defPPr>
            <a:lvl1pPr marL="0" algn="l"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BE1AA0D-7925-704E-A440-F564BACF8C17}" type="slidenum">
              <a:rPr lang="en-US" sz="1000" smtClean="0">
                <a:solidFill>
                  <a:schemeClr val="bg1"/>
                </a:solidFill>
                <a:cs typeface="Arial" panose="020B0604020202020204" pitchFamily="34" charset="0"/>
              </a:rPr>
              <a:pPr/>
              <a:t>‹#›</a:t>
            </a:fld>
            <a:endParaRPr lang="en-US" sz="1000">
              <a:solidFill>
                <a:schemeClr val="bg1"/>
              </a:solidFill>
              <a:cs typeface="Arial" panose="020B0604020202020204" pitchFamily="34" charset="0"/>
            </a:endParaRPr>
          </a:p>
        </p:txBody>
      </p:sp>
      <p:sp>
        <p:nvSpPr>
          <p:cNvPr id="19" name="AutoShape 1"/>
          <p:cNvSpPr>
            <a:spLocks/>
          </p:cNvSpPr>
          <p:nvPr userDrawn="1"/>
        </p:nvSpPr>
        <p:spPr bwMode="auto">
          <a:xfrm>
            <a:off x="932688" y="6355080"/>
            <a:ext cx="1700213" cy="1809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w="12700">
            <a:noFill/>
            <a:miter lim="0"/>
            <a:headEnd/>
            <a:tailEnd/>
          </a:ln>
        </p:spPr>
        <p:txBody>
          <a:bodyPr lIns="34289" tIns="34289" rIns="34289" bIns="34289"/>
          <a:lstStyle/>
          <a:p>
            <a:pPr eaLnBrk="1"/>
            <a:r>
              <a:rPr lang="en-US" sz="1000">
                <a:solidFill>
                  <a:schemeClr val="bg1"/>
                </a:solidFill>
                <a:latin typeface="Arial Narrow" pitchFamily="34" charset="0"/>
                <a:cs typeface="Helvetica" pitchFamily="30" charset="0"/>
                <a:sym typeface="Arial Narrow" pitchFamily="34" charset="0"/>
              </a:rPr>
              <a:t>Proprietary &amp; Confidential </a:t>
            </a:r>
            <a:endParaRPr lang="en-US" sz="1000">
              <a:solidFill>
                <a:schemeClr val="bg1"/>
              </a:solidFill>
              <a:cs typeface="Helvetica" pitchFamily="30"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97496" y="6181344"/>
            <a:ext cx="1408176" cy="321064"/>
          </a:xfrm>
          <a:prstGeom prst="rect">
            <a:avLst/>
          </a:prstGeom>
        </p:spPr>
      </p:pic>
    </p:spTree>
    <p:extLst>
      <p:ext uri="{BB962C8B-B14F-4D97-AF65-F5344CB8AC3E}">
        <p14:creationId xmlns:p14="http://schemas.microsoft.com/office/powerpoint/2010/main" val="2010351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Layout 2 - Callouts on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0045" y="300041"/>
            <a:ext cx="7022309" cy="1325563"/>
          </a:xfrm>
        </p:spPr>
        <p:txBody>
          <a:bodyPr>
            <a:noAutofit/>
          </a:bodyPr>
          <a:lstStyle/>
          <a:p>
            <a:r>
              <a:rPr lang="en-US"/>
              <a:t>HEADER TEXT HERE</a:t>
            </a:r>
          </a:p>
        </p:txBody>
      </p:sp>
      <p:cxnSp>
        <p:nvCxnSpPr>
          <p:cNvPr id="7" name="Straight Connector 6"/>
          <p:cNvCxnSpPr/>
          <p:nvPr userDrawn="1"/>
        </p:nvCxnSpPr>
        <p:spPr>
          <a:xfrm flipH="1">
            <a:off x="6614491" y="1998440"/>
            <a:ext cx="14909" cy="3894747"/>
          </a:xfrm>
          <a:prstGeom prst="line">
            <a:avLst/>
          </a:prstGeom>
          <a:noFill/>
          <a:ln w="38100" cap="flat" cmpd="sng">
            <a:solidFill>
              <a:srgbClr val="7F7F7F"/>
            </a:solidFill>
            <a:prstDash val="solid"/>
            <a:miter lim="800000"/>
            <a:headEnd type="none" w="med" len="med"/>
            <a:tailEnd type="none" w="med" len="med"/>
          </a:ln>
          <a:extLst>
            <a:ext uri="{909E8E84-426E-40dd-AFC4-6F175D3DCCD1}">
              <a14:hiddenFill xmlns="" xmlns:a14="http://schemas.microsoft.com/office/drawing/2010/main">
                <a:noFill/>
              </a14:hiddenFill>
            </a:ext>
          </a:extLst>
        </p:spPr>
      </p:cxnSp>
      <p:sp>
        <p:nvSpPr>
          <p:cNvPr id="6" name="Text Placeholder 3"/>
          <p:cNvSpPr>
            <a:spLocks noGrp="1"/>
          </p:cNvSpPr>
          <p:nvPr>
            <p:ph type="body" sz="quarter" idx="14" hasCustomPrompt="1"/>
          </p:nvPr>
        </p:nvSpPr>
        <p:spPr>
          <a:xfrm>
            <a:off x="7458075" y="300046"/>
            <a:ext cx="1356168" cy="236675"/>
          </a:xfrm>
          <a:prstGeom prst="rect">
            <a:avLst/>
          </a:prstGeom>
        </p:spPr>
        <p:txBody>
          <a:bodyPr>
            <a:noAutofit/>
          </a:bodyPr>
          <a:lstStyle>
            <a:lvl1pPr marL="0" indent="0" algn="r">
              <a:buFont typeface="Arial" charset="0"/>
              <a:buNone/>
              <a:defRPr sz="1000" b="1" i="0" cap="all" baseline="0">
                <a:latin typeface="Arial" charset="0"/>
                <a:ea typeface="Arial" charset="0"/>
                <a:cs typeface="Arial" charset="0"/>
              </a:defRPr>
            </a:lvl1pPr>
            <a:lvl2pPr marL="342866" indent="0">
              <a:buNone/>
              <a:defRPr/>
            </a:lvl2pPr>
            <a:lvl3pPr marL="685732" indent="0">
              <a:buNone/>
              <a:defRPr/>
            </a:lvl3pPr>
            <a:lvl4pPr marL="1028598" indent="0">
              <a:buNone/>
              <a:defRPr/>
            </a:lvl4pPr>
            <a:lvl5pPr marL="1371464" indent="0">
              <a:buNone/>
              <a:defRPr/>
            </a:lvl5pPr>
          </a:lstStyle>
          <a:p>
            <a:pPr lvl="0"/>
            <a:r>
              <a:rPr lang="en-US"/>
              <a:t>SECTION HERE</a:t>
            </a:r>
          </a:p>
        </p:txBody>
      </p:sp>
      <p:sp>
        <p:nvSpPr>
          <p:cNvPr id="8" name="Text Placeholder 7"/>
          <p:cNvSpPr>
            <a:spLocks noGrp="1"/>
          </p:cNvSpPr>
          <p:nvPr>
            <p:ph type="body" sz="quarter" idx="19" hasCustomPrompt="1"/>
          </p:nvPr>
        </p:nvSpPr>
        <p:spPr>
          <a:xfrm>
            <a:off x="6756843" y="2286000"/>
            <a:ext cx="2057400" cy="304800"/>
          </a:xfrm>
        </p:spPr>
        <p:txBody>
          <a:bodyPr>
            <a:noAutofit/>
          </a:bodyPr>
          <a:lstStyle>
            <a:lvl1pPr marL="0" indent="0">
              <a:buNone/>
              <a:defRPr sz="1400" b="1" cap="all" baseline="0">
                <a:solidFill>
                  <a:srgbClr val="ADAEB0"/>
                </a:solidFill>
              </a:defRPr>
            </a:lvl1pPr>
            <a:lvl2pPr>
              <a:defRPr sz="1050" b="1">
                <a:solidFill>
                  <a:srgbClr val="FF0000"/>
                </a:solidFill>
              </a:defRPr>
            </a:lvl2pPr>
            <a:lvl3pPr>
              <a:defRPr sz="1050" b="1">
                <a:solidFill>
                  <a:srgbClr val="FF0000"/>
                </a:solidFill>
              </a:defRPr>
            </a:lvl3pPr>
            <a:lvl4pPr>
              <a:defRPr sz="1050" b="1">
                <a:solidFill>
                  <a:srgbClr val="FF0000"/>
                </a:solidFill>
              </a:defRPr>
            </a:lvl4pPr>
            <a:lvl5pPr>
              <a:defRPr sz="1050" b="1">
                <a:solidFill>
                  <a:srgbClr val="FF0000"/>
                </a:solidFill>
              </a:defRPr>
            </a:lvl5pPr>
          </a:lstStyle>
          <a:p>
            <a:pPr lvl="0"/>
            <a:r>
              <a:rPr lang="en-US"/>
              <a:t>CALL OUT</a:t>
            </a:r>
          </a:p>
        </p:txBody>
      </p:sp>
      <p:sp>
        <p:nvSpPr>
          <p:cNvPr id="12" name="Text Placeholder 7"/>
          <p:cNvSpPr>
            <a:spLocks noGrp="1"/>
          </p:cNvSpPr>
          <p:nvPr>
            <p:ph type="body" sz="quarter" idx="20" hasCustomPrompt="1"/>
          </p:nvPr>
        </p:nvSpPr>
        <p:spPr>
          <a:xfrm>
            <a:off x="6756843" y="4114800"/>
            <a:ext cx="2057400" cy="304800"/>
          </a:xfrm>
        </p:spPr>
        <p:txBody>
          <a:bodyPr>
            <a:noAutofit/>
          </a:bodyPr>
          <a:lstStyle>
            <a:lvl1pPr marL="0" indent="0">
              <a:buNone/>
              <a:defRPr sz="1400" b="1" cap="all" baseline="0">
                <a:solidFill>
                  <a:srgbClr val="ADAEB0"/>
                </a:solidFill>
              </a:defRPr>
            </a:lvl1pPr>
            <a:lvl2pPr>
              <a:defRPr sz="1050" b="1">
                <a:solidFill>
                  <a:srgbClr val="FF0000"/>
                </a:solidFill>
              </a:defRPr>
            </a:lvl2pPr>
            <a:lvl3pPr>
              <a:defRPr sz="1050" b="1">
                <a:solidFill>
                  <a:srgbClr val="FF0000"/>
                </a:solidFill>
              </a:defRPr>
            </a:lvl3pPr>
            <a:lvl4pPr>
              <a:defRPr sz="1050" b="1">
                <a:solidFill>
                  <a:srgbClr val="FF0000"/>
                </a:solidFill>
              </a:defRPr>
            </a:lvl4pPr>
            <a:lvl5pPr>
              <a:defRPr sz="1050" b="1">
                <a:solidFill>
                  <a:srgbClr val="FF0000"/>
                </a:solidFill>
              </a:defRPr>
            </a:lvl5pPr>
          </a:lstStyle>
          <a:p>
            <a:pPr lvl="0"/>
            <a:r>
              <a:rPr lang="en-US"/>
              <a:t>CALL OUT</a:t>
            </a:r>
          </a:p>
        </p:txBody>
      </p:sp>
      <p:sp>
        <p:nvSpPr>
          <p:cNvPr id="15" name="Text Placeholder 14"/>
          <p:cNvSpPr>
            <a:spLocks noGrp="1"/>
          </p:cNvSpPr>
          <p:nvPr>
            <p:ph type="body" sz="quarter" idx="22" hasCustomPrompt="1"/>
          </p:nvPr>
        </p:nvSpPr>
        <p:spPr>
          <a:xfrm>
            <a:off x="6756843" y="2590800"/>
            <a:ext cx="2057400" cy="1066800"/>
          </a:xfrm>
        </p:spPr>
        <p:txBody>
          <a:bodyPr>
            <a:noAutofit/>
          </a:bodyPr>
          <a:lstStyle>
            <a:lvl1pPr marL="0" indent="0">
              <a:lnSpc>
                <a:spcPct val="100000"/>
              </a:lnSpc>
              <a:spcBef>
                <a:spcPts val="225"/>
              </a:spcBef>
              <a:buNone/>
              <a:defRPr sz="1100"/>
            </a:lvl1pPr>
            <a:lvl2pPr>
              <a:defRPr sz="1050"/>
            </a:lvl2pPr>
            <a:lvl3pPr>
              <a:defRPr sz="1050"/>
            </a:lvl3pPr>
            <a:lvl4pPr>
              <a:defRPr sz="1050"/>
            </a:lvl4pPr>
            <a:lvl5pPr>
              <a:defRPr sz="1050"/>
            </a:lvl5pPr>
          </a:lstStyle>
          <a:p>
            <a:pPr lvl="0"/>
            <a:r>
              <a:rPr lang="en-US"/>
              <a:t>Subtext</a:t>
            </a:r>
          </a:p>
          <a:p>
            <a:pPr lvl="0"/>
            <a:endParaRPr lang="en-US"/>
          </a:p>
        </p:txBody>
      </p:sp>
      <p:sp>
        <p:nvSpPr>
          <p:cNvPr id="16" name="Text Placeholder 14"/>
          <p:cNvSpPr>
            <a:spLocks noGrp="1"/>
          </p:cNvSpPr>
          <p:nvPr>
            <p:ph type="body" sz="quarter" idx="23" hasCustomPrompt="1"/>
          </p:nvPr>
        </p:nvSpPr>
        <p:spPr>
          <a:xfrm>
            <a:off x="6756843" y="4419600"/>
            <a:ext cx="2057400" cy="1066800"/>
          </a:xfrm>
        </p:spPr>
        <p:txBody>
          <a:bodyPr>
            <a:noAutofit/>
          </a:bodyPr>
          <a:lstStyle>
            <a:lvl1pPr marL="0" indent="0">
              <a:lnSpc>
                <a:spcPct val="100000"/>
              </a:lnSpc>
              <a:spcBef>
                <a:spcPts val="225"/>
              </a:spcBef>
              <a:buNone/>
              <a:defRPr sz="1100"/>
            </a:lvl1pPr>
            <a:lvl2pPr>
              <a:defRPr sz="1050"/>
            </a:lvl2pPr>
            <a:lvl3pPr>
              <a:defRPr sz="1050"/>
            </a:lvl3pPr>
            <a:lvl4pPr>
              <a:defRPr sz="1050"/>
            </a:lvl4pPr>
            <a:lvl5pPr>
              <a:defRPr sz="1050"/>
            </a:lvl5pPr>
          </a:lstStyle>
          <a:p>
            <a:pPr lvl="0"/>
            <a:r>
              <a:rPr lang="en-US"/>
              <a:t>Subtext</a:t>
            </a:r>
          </a:p>
          <a:p>
            <a:pPr lvl="0"/>
            <a:endParaRPr lang="en-US"/>
          </a:p>
        </p:txBody>
      </p:sp>
      <p:sp>
        <p:nvSpPr>
          <p:cNvPr id="19" name="Text Placeholder 18"/>
          <p:cNvSpPr>
            <a:spLocks noGrp="1"/>
          </p:cNvSpPr>
          <p:nvPr>
            <p:ph type="body" sz="quarter" idx="24"/>
          </p:nvPr>
        </p:nvSpPr>
        <p:spPr>
          <a:xfrm>
            <a:off x="342900" y="1975104"/>
            <a:ext cx="5600700" cy="4120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1"/>
          <p:cNvSpPr>
            <a:spLocks noGrp="1"/>
          </p:cNvSpPr>
          <p:nvPr>
            <p:ph type="body" sz="quarter" idx="17" hasCustomPrompt="1"/>
          </p:nvPr>
        </p:nvSpPr>
        <p:spPr>
          <a:xfrm>
            <a:off x="342900" y="1673352"/>
            <a:ext cx="7029450" cy="304800"/>
          </a:xfrm>
        </p:spPr>
        <p:txBody>
          <a:bodyPr>
            <a:noAutofit/>
          </a:bodyPr>
          <a:lstStyle>
            <a:lvl1pPr marL="0" indent="0">
              <a:buNone/>
              <a:defRPr sz="1600" b="1">
                <a:solidFill>
                  <a:srgbClr val="005AAA"/>
                </a:solidFill>
              </a:defRPr>
            </a:lvl1pPr>
          </a:lstStyle>
          <a:p>
            <a:pPr lvl="0"/>
            <a:r>
              <a:rPr lang="en-US" err="1"/>
              <a:t>Subheader</a:t>
            </a:r>
            <a:r>
              <a:rPr lang="en-US"/>
              <a:t> Text Here</a:t>
            </a:r>
          </a:p>
        </p:txBody>
      </p:sp>
    </p:spTree>
    <p:extLst>
      <p:ext uri="{BB962C8B-B14F-4D97-AF65-F5344CB8AC3E}">
        <p14:creationId xmlns:p14="http://schemas.microsoft.com/office/powerpoint/2010/main" val="35763458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ransition Slide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Rectangle 6"/>
          <p:cNvSpPr/>
          <p:nvPr userDrawn="1"/>
        </p:nvSpPr>
        <p:spPr>
          <a:xfrm>
            <a:off x="3" y="1676401"/>
            <a:ext cx="9143999" cy="5181608"/>
          </a:xfrm>
          <a:prstGeom prst="rect">
            <a:avLst/>
          </a:prstGeom>
          <a:solidFill>
            <a:srgbClr val="D7D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1"/>
          <p:cNvSpPr>
            <a:spLocks noGrp="1"/>
          </p:cNvSpPr>
          <p:nvPr>
            <p:ph type="title" hasCustomPrompt="1"/>
          </p:nvPr>
        </p:nvSpPr>
        <p:spPr>
          <a:xfrm>
            <a:off x="1062784" y="3024293"/>
            <a:ext cx="6309569" cy="1600200"/>
          </a:xfrm>
        </p:spPr>
        <p:txBody>
          <a:bodyPr anchor="b">
            <a:noAutofit/>
          </a:bodyPr>
          <a:lstStyle>
            <a:lvl1pPr>
              <a:defRPr sz="4600" b="1">
                <a:solidFill>
                  <a:srgbClr val="0059AB"/>
                </a:solidFill>
              </a:defRPr>
            </a:lvl1pPr>
          </a:lstStyle>
          <a:p>
            <a:r>
              <a:rPr lang="en-US"/>
              <a:t>SECTION TITLE</a:t>
            </a:r>
          </a:p>
        </p:txBody>
      </p:sp>
      <p:sp>
        <p:nvSpPr>
          <p:cNvPr id="8" name="Rectangle 7"/>
          <p:cNvSpPr/>
          <p:nvPr userDrawn="1"/>
        </p:nvSpPr>
        <p:spPr>
          <a:xfrm>
            <a:off x="-2" y="1676400"/>
            <a:ext cx="9143997" cy="160671"/>
          </a:xfrm>
          <a:prstGeom prst="rect">
            <a:avLst/>
          </a:prstGeom>
          <a:solidFill>
            <a:srgbClr val="005AAA"/>
          </a:solidFill>
          <a:ln w="9525" cap="flat" cmpd="sng" algn="ctr">
            <a:noFill/>
            <a:prstDash val="solid"/>
          </a:ln>
          <a:effectLst/>
        </p:spPr>
        <p:txBody>
          <a:bodyPr rtlCol="0" anchor="ctr"/>
          <a:lstStyle/>
          <a:p>
            <a:pPr marL="0" marR="0" lvl="0" indent="0" algn="ctr" defTabSz="457142"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latin typeface="Arial"/>
              <a:ea typeface=""/>
              <a:cs typeface="Arial"/>
            </a:endParaRPr>
          </a:p>
        </p:txBody>
      </p:sp>
      <p:sp>
        <p:nvSpPr>
          <p:cNvPr id="10" name="Text Placeholder 4"/>
          <p:cNvSpPr>
            <a:spLocks noGrp="1"/>
          </p:cNvSpPr>
          <p:nvPr>
            <p:ph type="body" sz="quarter" idx="10" hasCustomPrompt="1"/>
          </p:nvPr>
        </p:nvSpPr>
        <p:spPr>
          <a:xfrm>
            <a:off x="1028703" y="4624493"/>
            <a:ext cx="6348199" cy="404812"/>
          </a:xfrm>
        </p:spPr>
        <p:txBody>
          <a:bodyPr>
            <a:noAutofit/>
          </a:bodyPr>
          <a:lstStyle>
            <a:lvl1pPr marL="50003" indent="0">
              <a:tabLst/>
              <a:defRPr sz="1800">
                <a:solidFill>
                  <a:srgbClr val="005AAA"/>
                </a:solidFill>
              </a:defRPr>
            </a:lvl1pPr>
            <a:lvl2pPr>
              <a:defRPr sz="1500">
                <a:solidFill>
                  <a:srgbClr val="005AAA"/>
                </a:solidFill>
              </a:defRPr>
            </a:lvl2pPr>
            <a:lvl3pPr>
              <a:defRPr sz="1350">
                <a:solidFill>
                  <a:srgbClr val="005AAA"/>
                </a:solidFill>
              </a:defRPr>
            </a:lvl3pPr>
            <a:lvl4pPr>
              <a:defRPr sz="1200">
                <a:solidFill>
                  <a:srgbClr val="005AAA"/>
                </a:solidFill>
              </a:defRPr>
            </a:lvl4pPr>
            <a:lvl5pPr>
              <a:defRPr sz="1200">
                <a:solidFill>
                  <a:srgbClr val="005AAA"/>
                </a:solidFill>
              </a:defRPr>
            </a:lvl5pPr>
          </a:lstStyle>
          <a:p>
            <a:pPr lvl="0"/>
            <a:r>
              <a:rPr lang="en-US"/>
              <a:t>Subsection 1 | Subsection 2 | Subsection 3</a:t>
            </a:r>
          </a:p>
        </p:txBody>
      </p:sp>
      <p:sp>
        <p:nvSpPr>
          <p:cNvPr id="12" name="Footer Placeholder 6"/>
          <p:cNvSpPr txBox="1">
            <a:spLocks/>
          </p:cNvSpPr>
          <p:nvPr userDrawn="1"/>
        </p:nvSpPr>
        <p:spPr>
          <a:xfrm>
            <a:off x="309497" y="6217920"/>
            <a:ext cx="376303" cy="365125"/>
          </a:xfrm>
          <a:prstGeom prst="rect">
            <a:avLst/>
          </a:prstGeom>
        </p:spPr>
        <p:txBody>
          <a:bodyPr vert="horz" lIns="68580" tIns="34290" rIns="68580" bIns="34290" rtlCol="0" anchor="b"/>
          <a:lstStyle>
            <a:defPPr>
              <a:defRPr lang="en-US"/>
            </a:defPPr>
            <a:lvl1pPr marL="0" algn="l"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BE1AA0D-7925-704E-A440-F564BACF8C17}" type="slidenum">
              <a:rPr lang="en-US" sz="1000" smtClean="0">
                <a:solidFill>
                  <a:srgbClr val="005AAA"/>
                </a:solidFill>
                <a:cs typeface="Arial" panose="020B0604020202020204" pitchFamily="34" charset="0"/>
              </a:rPr>
              <a:pPr/>
              <a:t>‹#›</a:t>
            </a:fld>
            <a:endParaRPr lang="en-US" sz="1000">
              <a:solidFill>
                <a:srgbClr val="005AAA"/>
              </a:solidFill>
              <a:cs typeface="Arial" panose="020B0604020202020204" pitchFamily="34" charset="0"/>
            </a:endParaRPr>
          </a:p>
        </p:txBody>
      </p:sp>
      <p:sp>
        <p:nvSpPr>
          <p:cNvPr id="15" name="AutoShape 1"/>
          <p:cNvSpPr>
            <a:spLocks/>
          </p:cNvSpPr>
          <p:nvPr userDrawn="1"/>
        </p:nvSpPr>
        <p:spPr bwMode="auto">
          <a:xfrm>
            <a:off x="932688" y="6355080"/>
            <a:ext cx="1700213" cy="1809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w="12700">
            <a:noFill/>
            <a:miter lim="0"/>
            <a:headEnd/>
            <a:tailEnd/>
          </a:ln>
        </p:spPr>
        <p:txBody>
          <a:bodyPr lIns="34289" tIns="34289" rIns="34289" bIns="34289"/>
          <a:lstStyle/>
          <a:p>
            <a:pPr eaLnBrk="1"/>
            <a:r>
              <a:rPr lang="en-US" sz="1000">
                <a:solidFill>
                  <a:srgbClr val="005AAA"/>
                </a:solidFill>
                <a:latin typeface="Arial Narrow" pitchFamily="34" charset="0"/>
                <a:cs typeface="Helvetica" pitchFamily="30" charset="0"/>
                <a:sym typeface="Arial Narrow" pitchFamily="34" charset="0"/>
              </a:rPr>
              <a:t>Proprietary &amp; Confidential </a:t>
            </a:r>
            <a:endParaRPr lang="en-US" sz="1000">
              <a:solidFill>
                <a:srgbClr val="005AAA"/>
              </a:solidFill>
              <a:cs typeface="Helvetica" pitchFamily="30" charset="0"/>
            </a:endParaRPr>
          </a:p>
        </p:txBody>
      </p:sp>
      <p:pic>
        <p:nvPicPr>
          <p:cNvPr id="13" name="Picture 12"/>
          <p:cNvPicPr>
            <a:picLocks noChangeAspect="1"/>
          </p:cNvPicPr>
          <p:nvPr userDrawn="1"/>
        </p:nvPicPr>
        <p:blipFill>
          <a:blip r:embed="rId3"/>
          <a:stretch>
            <a:fillRect/>
          </a:stretch>
        </p:blipFill>
        <p:spPr>
          <a:xfrm>
            <a:off x="7448550" y="6217920"/>
            <a:ext cx="1352550" cy="312145"/>
          </a:xfrm>
          <a:prstGeom prst="rect">
            <a:avLst/>
          </a:prstGeom>
        </p:spPr>
      </p:pic>
    </p:spTree>
    <p:extLst>
      <p:ext uri="{BB962C8B-B14F-4D97-AF65-F5344CB8AC3E}">
        <p14:creationId xmlns:p14="http://schemas.microsoft.com/office/powerpoint/2010/main" val="19020275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ub) Transition Slide 1 - Image">
    <p:spTree>
      <p:nvGrpSpPr>
        <p:cNvPr id="1" name=""/>
        <p:cNvGrpSpPr/>
        <p:nvPr/>
      </p:nvGrpSpPr>
      <p:grpSpPr>
        <a:xfrm>
          <a:off x="0" y="0"/>
          <a:ext cx="0" cy="0"/>
          <a:chOff x="0" y="0"/>
          <a:chExt cx="0" cy="0"/>
        </a:xfrm>
      </p:grpSpPr>
      <p:sp>
        <p:nvSpPr>
          <p:cNvPr id="8" name="Picture Placeholder 16"/>
          <p:cNvSpPr>
            <a:spLocks noGrp="1"/>
          </p:cNvSpPr>
          <p:nvPr>
            <p:ph type="pic" sz="quarter" idx="14" hasCustomPrompt="1"/>
          </p:nvPr>
        </p:nvSpPr>
        <p:spPr>
          <a:xfrm>
            <a:off x="0" y="0"/>
            <a:ext cx="9144000" cy="6858000"/>
          </a:xfrm>
        </p:spPr>
        <p:txBody>
          <a:bodyPr>
            <a:noAutofit/>
          </a:bodyPr>
          <a:lstStyle>
            <a:lvl1pPr algn="ctr">
              <a:defRPr sz="1800" i="1">
                <a:solidFill>
                  <a:schemeClr val="tx1"/>
                </a:solidFill>
              </a:defRPr>
            </a:lvl1pPr>
          </a:lstStyle>
          <a:p>
            <a:r>
              <a:rPr lang="en-US"/>
              <a:t>Click to insert background image, then send image to back</a:t>
            </a:r>
          </a:p>
        </p:txBody>
      </p:sp>
      <p:sp>
        <p:nvSpPr>
          <p:cNvPr id="7" name="Rectangle 6"/>
          <p:cNvSpPr/>
          <p:nvPr userDrawn="1"/>
        </p:nvSpPr>
        <p:spPr>
          <a:xfrm>
            <a:off x="-6321" y="0"/>
            <a:ext cx="9150323" cy="5009320"/>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 name="Rectangle 10"/>
          <p:cNvSpPr/>
          <p:nvPr userDrawn="1"/>
        </p:nvSpPr>
        <p:spPr>
          <a:xfrm>
            <a:off x="1" y="0"/>
            <a:ext cx="9144002" cy="5029200"/>
          </a:xfrm>
          <a:prstGeom prst="rect">
            <a:avLst/>
          </a:prstGeom>
          <a:solidFill>
            <a:srgbClr val="D7D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005AAA"/>
              </a:solidFill>
            </a:endParaRPr>
          </a:p>
        </p:txBody>
      </p:sp>
      <p:sp>
        <p:nvSpPr>
          <p:cNvPr id="9" name="Rectangle 8"/>
          <p:cNvSpPr/>
          <p:nvPr userDrawn="1"/>
        </p:nvSpPr>
        <p:spPr>
          <a:xfrm>
            <a:off x="1085848" y="4830417"/>
            <a:ext cx="8058152" cy="198783"/>
          </a:xfrm>
          <a:prstGeom prst="rect">
            <a:avLst/>
          </a:prstGeom>
          <a:solidFill>
            <a:srgbClr val="005A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42"/>
            <a:endParaRPr lang="en-US" sz="1400">
              <a:solidFill>
                <a:prstClr val="white"/>
              </a:solidFill>
              <a:latin typeface="Arial"/>
              <a:cs typeface="Arial"/>
            </a:endParaRPr>
          </a:p>
        </p:txBody>
      </p:sp>
      <p:sp>
        <p:nvSpPr>
          <p:cNvPr id="2" name="Title 1"/>
          <p:cNvSpPr>
            <a:spLocks noGrp="1"/>
          </p:cNvSpPr>
          <p:nvPr>
            <p:ph type="ctrTitle" hasCustomPrompt="1"/>
          </p:nvPr>
        </p:nvSpPr>
        <p:spPr>
          <a:xfrm>
            <a:off x="971550" y="3657606"/>
            <a:ext cx="7200900" cy="956935"/>
          </a:xfrm>
        </p:spPr>
        <p:txBody>
          <a:bodyPr anchor="b">
            <a:noAutofit/>
          </a:bodyPr>
          <a:lstStyle>
            <a:lvl1pPr algn="l">
              <a:defRPr sz="4600" baseline="0">
                <a:solidFill>
                  <a:srgbClr val="0059AB"/>
                </a:solidFill>
              </a:defRPr>
            </a:lvl1pPr>
          </a:lstStyle>
          <a:p>
            <a:r>
              <a:rPr lang="en-US"/>
              <a:t>SUB-SECTION TITLE</a:t>
            </a:r>
          </a:p>
        </p:txBody>
      </p:sp>
      <p:sp>
        <p:nvSpPr>
          <p:cNvPr id="22" name="Footer Placeholder 6"/>
          <p:cNvSpPr txBox="1">
            <a:spLocks/>
          </p:cNvSpPr>
          <p:nvPr userDrawn="1"/>
        </p:nvSpPr>
        <p:spPr>
          <a:xfrm>
            <a:off x="309497" y="6217920"/>
            <a:ext cx="376303" cy="365125"/>
          </a:xfrm>
          <a:prstGeom prst="rect">
            <a:avLst/>
          </a:prstGeom>
        </p:spPr>
        <p:txBody>
          <a:bodyPr vert="horz" lIns="68580" tIns="34290" rIns="68580" bIns="34290" rtlCol="0" anchor="b"/>
          <a:lstStyle>
            <a:defPPr>
              <a:defRPr lang="en-US"/>
            </a:defPPr>
            <a:lvl1pPr marL="0" algn="l"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BE1AA0D-7925-704E-A440-F564BACF8C17}" type="slidenum">
              <a:rPr lang="en-US" sz="1000" smtClean="0">
                <a:solidFill>
                  <a:schemeClr val="bg1"/>
                </a:solidFill>
                <a:cs typeface="Arial" panose="020B0604020202020204" pitchFamily="34" charset="0"/>
              </a:rPr>
              <a:pPr/>
              <a:t>‹#›</a:t>
            </a:fld>
            <a:endParaRPr lang="en-US" sz="1000">
              <a:solidFill>
                <a:schemeClr val="bg1"/>
              </a:solidFill>
              <a:cs typeface="Arial" panose="020B0604020202020204" pitchFamily="34" charset="0"/>
            </a:endParaRPr>
          </a:p>
        </p:txBody>
      </p:sp>
      <p:sp>
        <p:nvSpPr>
          <p:cNvPr id="23" name="AutoShape 1"/>
          <p:cNvSpPr>
            <a:spLocks/>
          </p:cNvSpPr>
          <p:nvPr userDrawn="1"/>
        </p:nvSpPr>
        <p:spPr bwMode="auto">
          <a:xfrm>
            <a:off x="932688" y="6355080"/>
            <a:ext cx="1700213" cy="1809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w="12700">
            <a:noFill/>
            <a:miter lim="0"/>
            <a:headEnd/>
            <a:tailEnd/>
          </a:ln>
        </p:spPr>
        <p:txBody>
          <a:bodyPr lIns="34289" tIns="34289" rIns="34289" bIns="34289"/>
          <a:lstStyle/>
          <a:p>
            <a:pPr eaLnBrk="1"/>
            <a:r>
              <a:rPr lang="en-US" sz="1000">
                <a:solidFill>
                  <a:schemeClr val="bg1"/>
                </a:solidFill>
                <a:latin typeface="Arial Narrow" pitchFamily="34" charset="0"/>
                <a:cs typeface="Helvetica" pitchFamily="30" charset="0"/>
                <a:sym typeface="Arial Narrow" pitchFamily="34" charset="0"/>
              </a:rPr>
              <a:t>Proprietary &amp; Confidential </a:t>
            </a:r>
            <a:endParaRPr lang="en-US" sz="1000">
              <a:solidFill>
                <a:schemeClr val="bg1"/>
              </a:solidFill>
              <a:cs typeface="Helvetica" pitchFamily="30" charset="0"/>
            </a:endParaRPr>
          </a:p>
        </p:txBody>
      </p:sp>
      <p:sp>
        <p:nvSpPr>
          <p:cNvPr id="10" name="Picture Placeholder 16"/>
          <p:cNvSpPr>
            <a:spLocks noGrp="1"/>
          </p:cNvSpPr>
          <p:nvPr>
            <p:ph type="pic" sz="quarter" idx="15" hasCustomPrompt="1"/>
          </p:nvPr>
        </p:nvSpPr>
        <p:spPr>
          <a:xfrm>
            <a:off x="0" y="5029200"/>
            <a:ext cx="9144000" cy="1828800"/>
          </a:xfrm>
        </p:spPr>
        <p:txBody>
          <a:bodyPr>
            <a:noAutofit/>
          </a:bodyPr>
          <a:lstStyle>
            <a:lvl1pPr algn="ctr">
              <a:defRPr sz="1800" i="1">
                <a:solidFill>
                  <a:schemeClr val="tx1"/>
                </a:solidFill>
              </a:defRPr>
            </a:lvl1pPr>
          </a:lstStyle>
          <a:p>
            <a:r>
              <a:rPr lang="en-US"/>
              <a:t>Click to insert background image, then send image to back</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34072" y="6181344"/>
            <a:ext cx="1408176" cy="321064"/>
          </a:xfrm>
          <a:prstGeom prst="rect">
            <a:avLst/>
          </a:prstGeom>
        </p:spPr>
      </p:pic>
    </p:spTree>
    <p:extLst>
      <p:ext uri="{BB962C8B-B14F-4D97-AF65-F5344CB8AC3E}">
        <p14:creationId xmlns:p14="http://schemas.microsoft.com/office/powerpoint/2010/main" val="16322419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ub) Transition Slide 2 - Image">
    <p:spTree>
      <p:nvGrpSpPr>
        <p:cNvPr id="1" name=""/>
        <p:cNvGrpSpPr/>
        <p:nvPr/>
      </p:nvGrpSpPr>
      <p:grpSpPr>
        <a:xfrm>
          <a:off x="0" y="0"/>
          <a:ext cx="0" cy="0"/>
          <a:chOff x="0" y="0"/>
          <a:chExt cx="0" cy="0"/>
        </a:xfrm>
      </p:grpSpPr>
      <p:sp>
        <p:nvSpPr>
          <p:cNvPr id="7" name="Picture Placeholder 16"/>
          <p:cNvSpPr>
            <a:spLocks noGrp="1"/>
          </p:cNvSpPr>
          <p:nvPr>
            <p:ph type="pic" sz="quarter" idx="14" hasCustomPrompt="1"/>
          </p:nvPr>
        </p:nvSpPr>
        <p:spPr>
          <a:xfrm>
            <a:off x="0" y="5029200"/>
            <a:ext cx="9144000" cy="1828800"/>
          </a:xfrm>
        </p:spPr>
        <p:txBody>
          <a:bodyPr>
            <a:noAutofit/>
          </a:bodyPr>
          <a:lstStyle>
            <a:lvl1pPr algn="ctr">
              <a:defRPr sz="1800" i="1">
                <a:solidFill>
                  <a:schemeClr val="tx1"/>
                </a:solidFill>
              </a:defRPr>
            </a:lvl1pPr>
          </a:lstStyle>
          <a:p>
            <a:r>
              <a:rPr lang="en-US"/>
              <a:t>Click to insert background image, then send image to back</a:t>
            </a:r>
          </a:p>
        </p:txBody>
      </p:sp>
      <p:sp>
        <p:nvSpPr>
          <p:cNvPr id="11" name="Rectangle 10"/>
          <p:cNvSpPr/>
          <p:nvPr userDrawn="1"/>
        </p:nvSpPr>
        <p:spPr>
          <a:xfrm>
            <a:off x="6" y="-32917"/>
            <a:ext cx="9143999" cy="5062117"/>
          </a:xfrm>
          <a:prstGeom prst="rect">
            <a:avLst/>
          </a:prstGeom>
          <a:solidFill>
            <a:srgbClr val="005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3" name="Rectangle 12"/>
          <p:cNvSpPr/>
          <p:nvPr userDrawn="1"/>
        </p:nvSpPr>
        <p:spPr>
          <a:xfrm>
            <a:off x="1089582" y="4850295"/>
            <a:ext cx="8054423" cy="178905"/>
          </a:xfrm>
          <a:prstGeom prst="rect">
            <a:avLst/>
          </a:prstGeom>
          <a:solidFill>
            <a:srgbClr val="D7D7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42"/>
            <a:endParaRPr lang="en-US" sz="1400">
              <a:solidFill>
                <a:prstClr val="white"/>
              </a:solidFill>
              <a:latin typeface="Arial"/>
              <a:cs typeface="Arial"/>
            </a:endParaRPr>
          </a:p>
        </p:txBody>
      </p:sp>
      <p:sp>
        <p:nvSpPr>
          <p:cNvPr id="2" name="Title 1"/>
          <p:cNvSpPr>
            <a:spLocks noGrp="1"/>
          </p:cNvSpPr>
          <p:nvPr>
            <p:ph type="ctrTitle" hasCustomPrompt="1"/>
          </p:nvPr>
        </p:nvSpPr>
        <p:spPr>
          <a:xfrm>
            <a:off x="971550" y="3657606"/>
            <a:ext cx="7200900" cy="956935"/>
          </a:xfrm>
        </p:spPr>
        <p:txBody>
          <a:bodyPr anchor="b">
            <a:noAutofit/>
          </a:bodyPr>
          <a:lstStyle>
            <a:lvl1pPr algn="l">
              <a:defRPr sz="4600" baseline="0">
                <a:solidFill>
                  <a:srgbClr val="D7D7D5"/>
                </a:solidFill>
              </a:defRPr>
            </a:lvl1pPr>
          </a:lstStyle>
          <a:p>
            <a:r>
              <a:rPr lang="en-US"/>
              <a:t>SUB-SECTION TITLE</a:t>
            </a:r>
          </a:p>
        </p:txBody>
      </p:sp>
      <p:sp>
        <p:nvSpPr>
          <p:cNvPr id="10" name="Footer Placeholder 6"/>
          <p:cNvSpPr txBox="1">
            <a:spLocks/>
          </p:cNvSpPr>
          <p:nvPr userDrawn="1"/>
        </p:nvSpPr>
        <p:spPr>
          <a:xfrm>
            <a:off x="309497" y="6217920"/>
            <a:ext cx="376303" cy="365125"/>
          </a:xfrm>
          <a:prstGeom prst="rect">
            <a:avLst/>
          </a:prstGeom>
        </p:spPr>
        <p:txBody>
          <a:bodyPr vert="horz" lIns="68580" tIns="34290" rIns="68580" bIns="34290" rtlCol="0" anchor="b"/>
          <a:lstStyle>
            <a:defPPr>
              <a:defRPr lang="en-US"/>
            </a:defPPr>
            <a:lvl1pPr marL="0" algn="l"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BE1AA0D-7925-704E-A440-F564BACF8C17}" type="slidenum">
              <a:rPr lang="en-US" sz="1000" smtClean="0">
                <a:solidFill>
                  <a:schemeClr val="bg1"/>
                </a:solidFill>
                <a:cs typeface="Arial" panose="020B0604020202020204" pitchFamily="34" charset="0"/>
              </a:rPr>
              <a:pPr/>
              <a:t>‹#›</a:t>
            </a:fld>
            <a:endParaRPr lang="en-US" sz="1000">
              <a:solidFill>
                <a:schemeClr val="bg1"/>
              </a:solidFill>
              <a:cs typeface="Arial" panose="020B0604020202020204" pitchFamily="34" charset="0"/>
            </a:endParaRPr>
          </a:p>
        </p:txBody>
      </p:sp>
      <p:sp>
        <p:nvSpPr>
          <p:cNvPr id="12" name="AutoShape 1"/>
          <p:cNvSpPr>
            <a:spLocks/>
          </p:cNvSpPr>
          <p:nvPr userDrawn="1"/>
        </p:nvSpPr>
        <p:spPr bwMode="auto">
          <a:xfrm>
            <a:off x="932688" y="6355080"/>
            <a:ext cx="1700213" cy="1809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w="12700">
            <a:noFill/>
            <a:miter lim="0"/>
            <a:headEnd/>
            <a:tailEnd/>
          </a:ln>
        </p:spPr>
        <p:txBody>
          <a:bodyPr lIns="34289" tIns="34289" rIns="34289" bIns="34289"/>
          <a:lstStyle/>
          <a:p>
            <a:pPr eaLnBrk="1"/>
            <a:r>
              <a:rPr lang="en-US" sz="1000">
                <a:solidFill>
                  <a:schemeClr val="bg1"/>
                </a:solidFill>
                <a:latin typeface="Arial Narrow" pitchFamily="34" charset="0"/>
                <a:cs typeface="Helvetica" pitchFamily="30" charset="0"/>
                <a:sym typeface="Arial Narrow" pitchFamily="34" charset="0"/>
              </a:rPr>
              <a:t>Proprietary &amp; Confidential </a:t>
            </a:r>
            <a:endParaRPr lang="en-US" sz="1000">
              <a:solidFill>
                <a:schemeClr val="bg1"/>
              </a:solidFill>
              <a:cs typeface="Helvetica" pitchFamily="30" charset="0"/>
            </a:endParaRP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34072" y="6181344"/>
            <a:ext cx="1408176" cy="321064"/>
          </a:xfrm>
          <a:prstGeom prst="rect">
            <a:avLst/>
          </a:prstGeom>
        </p:spPr>
      </p:pic>
    </p:spTree>
    <p:extLst>
      <p:ext uri="{BB962C8B-B14F-4D97-AF65-F5344CB8AC3E}">
        <p14:creationId xmlns:p14="http://schemas.microsoft.com/office/powerpoint/2010/main" val="3431670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ub) Transition Slide 3">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extLst>
              <a:ext uri="{28A0092B-C50C-407E-A947-70E740481C1C}">
                <a14:useLocalDpi xmlns:a14="http://schemas.microsoft.com/office/drawing/2010/main" val="0"/>
              </a:ext>
            </a:extLst>
          </a:blip>
          <a:srcRect b="73043"/>
          <a:stretch/>
        </p:blipFill>
        <p:spPr>
          <a:xfrm>
            <a:off x="0" y="5009320"/>
            <a:ext cx="9144000" cy="1848680"/>
          </a:xfrm>
          <a:prstGeom prst="rect">
            <a:avLst/>
          </a:prstGeom>
        </p:spPr>
      </p:pic>
      <p:sp>
        <p:nvSpPr>
          <p:cNvPr id="15" name="Rectangle 14"/>
          <p:cNvSpPr/>
          <p:nvPr userDrawn="1"/>
        </p:nvSpPr>
        <p:spPr>
          <a:xfrm>
            <a:off x="-6321" y="0"/>
            <a:ext cx="9150323" cy="5009320"/>
          </a:xfrm>
          <a:prstGeom prst="rect">
            <a:avLst/>
          </a:prstGeom>
          <a:solidFill>
            <a:srgbClr val="D7D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6" name="Rectangle 15"/>
          <p:cNvSpPr/>
          <p:nvPr userDrawn="1"/>
        </p:nvSpPr>
        <p:spPr>
          <a:xfrm>
            <a:off x="1085850" y="4810537"/>
            <a:ext cx="8058152" cy="198783"/>
          </a:xfrm>
          <a:prstGeom prst="rect">
            <a:avLst/>
          </a:prstGeom>
          <a:solidFill>
            <a:srgbClr val="005A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42"/>
            <a:endParaRPr lang="en-US" sz="1400">
              <a:solidFill>
                <a:prstClr val="white"/>
              </a:solidFill>
              <a:latin typeface="Arial"/>
              <a:cs typeface="Arial"/>
            </a:endParaRPr>
          </a:p>
        </p:txBody>
      </p:sp>
      <p:sp>
        <p:nvSpPr>
          <p:cNvPr id="10" name="Footer Placeholder 6"/>
          <p:cNvSpPr txBox="1">
            <a:spLocks/>
          </p:cNvSpPr>
          <p:nvPr userDrawn="1"/>
        </p:nvSpPr>
        <p:spPr>
          <a:xfrm>
            <a:off x="309497" y="6217920"/>
            <a:ext cx="376303" cy="365125"/>
          </a:xfrm>
          <a:prstGeom prst="rect">
            <a:avLst/>
          </a:prstGeom>
        </p:spPr>
        <p:txBody>
          <a:bodyPr vert="horz" lIns="68580" tIns="34290" rIns="68580" bIns="34290" rtlCol="0" anchor="b"/>
          <a:lstStyle>
            <a:defPPr>
              <a:defRPr lang="en-US"/>
            </a:defPPr>
            <a:lvl1pPr marL="0" algn="l"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BE1AA0D-7925-704E-A440-F564BACF8C17}" type="slidenum">
              <a:rPr lang="en-US" sz="1000" smtClean="0">
                <a:solidFill>
                  <a:srgbClr val="005AAA"/>
                </a:solidFill>
                <a:cs typeface="Arial" panose="020B0604020202020204" pitchFamily="34" charset="0"/>
              </a:rPr>
              <a:pPr/>
              <a:t>‹#›</a:t>
            </a:fld>
            <a:endParaRPr lang="en-US" sz="1000">
              <a:solidFill>
                <a:srgbClr val="005AAA"/>
              </a:solidFill>
              <a:cs typeface="Arial" panose="020B0604020202020204" pitchFamily="34" charset="0"/>
            </a:endParaRPr>
          </a:p>
        </p:txBody>
      </p:sp>
      <p:sp>
        <p:nvSpPr>
          <p:cNvPr id="11" name="AutoShape 1"/>
          <p:cNvSpPr>
            <a:spLocks/>
          </p:cNvSpPr>
          <p:nvPr userDrawn="1"/>
        </p:nvSpPr>
        <p:spPr bwMode="auto">
          <a:xfrm>
            <a:off x="932688" y="6355080"/>
            <a:ext cx="1700213" cy="1809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w="12700">
            <a:noFill/>
            <a:miter lim="0"/>
            <a:headEnd/>
            <a:tailEnd/>
          </a:ln>
        </p:spPr>
        <p:txBody>
          <a:bodyPr lIns="34289" tIns="34289" rIns="34289" bIns="34289"/>
          <a:lstStyle/>
          <a:p>
            <a:pPr eaLnBrk="1"/>
            <a:r>
              <a:rPr lang="en-US" sz="1000">
                <a:solidFill>
                  <a:srgbClr val="005AAA"/>
                </a:solidFill>
                <a:latin typeface="Arial Narrow" pitchFamily="34" charset="0"/>
                <a:cs typeface="Helvetica" pitchFamily="30" charset="0"/>
                <a:sym typeface="Arial Narrow" pitchFamily="34" charset="0"/>
              </a:rPr>
              <a:t>Proprietary &amp; Confidential </a:t>
            </a:r>
            <a:endParaRPr lang="en-US" sz="1000">
              <a:solidFill>
                <a:srgbClr val="005AAA"/>
              </a:solidFill>
              <a:cs typeface="Helvetica" pitchFamily="30" charset="0"/>
            </a:endParaRPr>
          </a:p>
        </p:txBody>
      </p:sp>
      <p:sp>
        <p:nvSpPr>
          <p:cNvPr id="12" name="Title 1"/>
          <p:cNvSpPr>
            <a:spLocks noGrp="1"/>
          </p:cNvSpPr>
          <p:nvPr>
            <p:ph type="ctrTitle" hasCustomPrompt="1"/>
          </p:nvPr>
        </p:nvSpPr>
        <p:spPr>
          <a:xfrm>
            <a:off x="971550" y="3657606"/>
            <a:ext cx="7200900" cy="956935"/>
          </a:xfrm>
        </p:spPr>
        <p:txBody>
          <a:bodyPr anchor="b">
            <a:noAutofit/>
          </a:bodyPr>
          <a:lstStyle>
            <a:lvl1pPr algn="l">
              <a:defRPr sz="4600" baseline="0">
                <a:solidFill>
                  <a:srgbClr val="0059AB"/>
                </a:solidFill>
              </a:defRPr>
            </a:lvl1pPr>
          </a:lstStyle>
          <a:p>
            <a:r>
              <a:rPr lang="en-US"/>
              <a:t>SUB-SECTION TITLE</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7496" y="6181344"/>
            <a:ext cx="1408176" cy="321064"/>
          </a:xfrm>
          <a:prstGeom prst="rect">
            <a:avLst/>
          </a:prstGeom>
        </p:spPr>
      </p:pic>
    </p:spTree>
    <p:extLst>
      <p:ext uri="{BB962C8B-B14F-4D97-AF65-F5344CB8AC3E}">
        <p14:creationId xmlns:p14="http://schemas.microsoft.com/office/powerpoint/2010/main" val="87024080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ause Slide 1">
    <p:bg>
      <p:bgPr>
        <a:solidFill>
          <a:srgbClr val="0059AB"/>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52848" y="1807975"/>
            <a:ext cx="5607545" cy="1624384"/>
          </a:xfrm>
        </p:spPr>
        <p:txBody>
          <a:bodyPr anchor="b">
            <a:noAutofit/>
          </a:bodyPr>
          <a:lstStyle>
            <a:lvl1pPr algn="ctr">
              <a:defRPr sz="2400" baseline="0">
                <a:solidFill>
                  <a:schemeClr val="bg1"/>
                </a:solidFill>
              </a:defRPr>
            </a:lvl1pPr>
          </a:lstStyle>
          <a:p>
            <a:r>
              <a:rPr lang="en-US"/>
              <a:t>Click here to insert quote or callout</a:t>
            </a:r>
          </a:p>
        </p:txBody>
      </p:sp>
      <p:sp>
        <p:nvSpPr>
          <p:cNvPr id="3" name="Subtitle 2"/>
          <p:cNvSpPr>
            <a:spLocks noGrp="1"/>
          </p:cNvSpPr>
          <p:nvPr>
            <p:ph type="subTitle" idx="1" hasCustomPrompt="1"/>
          </p:nvPr>
        </p:nvSpPr>
        <p:spPr>
          <a:xfrm>
            <a:off x="2503246" y="4302791"/>
            <a:ext cx="4126154" cy="746295"/>
          </a:xfrm>
        </p:spPr>
        <p:txBody>
          <a:bodyPr>
            <a:noAutofit/>
          </a:bodyPr>
          <a:lstStyle>
            <a:lvl1pPr marL="0" indent="0" algn="ctr">
              <a:buNone/>
              <a:defRPr sz="1400">
                <a:solidFill>
                  <a:schemeClr val="bg1"/>
                </a:solidFill>
              </a:defRPr>
            </a:lvl1pPr>
            <a:lvl2pPr marL="342866" indent="0" algn="ctr">
              <a:buNone/>
              <a:defRPr sz="1500"/>
            </a:lvl2pPr>
            <a:lvl3pPr marL="685732" indent="0" algn="ctr">
              <a:buNone/>
              <a:defRPr sz="1350"/>
            </a:lvl3pPr>
            <a:lvl4pPr marL="1028598" indent="0" algn="ctr">
              <a:buNone/>
              <a:defRPr sz="1200"/>
            </a:lvl4pPr>
            <a:lvl5pPr marL="1371464" indent="0" algn="ctr">
              <a:buNone/>
              <a:defRPr sz="1200"/>
            </a:lvl5pPr>
            <a:lvl6pPr marL="1714331" indent="0" algn="ctr">
              <a:buNone/>
              <a:defRPr sz="1200"/>
            </a:lvl6pPr>
            <a:lvl7pPr marL="2057195" indent="0" algn="ctr">
              <a:buNone/>
              <a:defRPr sz="1200"/>
            </a:lvl7pPr>
            <a:lvl8pPr marL="2400060" indent="0" algn="ctr">
              <a:buNone/>
              <a:defRPr sz="1200"/>
            </a:lvl8pPr>
            <a:lvl9pPr marL="2742926" indent="0" algn="ctr">
              <a:buNone/>
              <a:defRPr sz="1200"/>
            </a:lvl9pPr>
          </a:lstStyle>
          <a:p>
            <a:r>
              <a:rPr lang="en-US"/>
              <a:t>Click to add attribution or subtitle</a:t>
            </a:r>
          </a:p>
        </p:txBody>
      </p:sp>
      <p:cxnSp>
        <p:nvCxnSpPr>
          <p:cNvPr id="9" name="Straight Connector 8"/>
          <p:cNvCxnSpPr/>
          <p:nvPr userDrawn="1"/>
        </p:nvCxnSpPr>
        <p:spPr>
          <a:xfrm>
            <a:off x="4266069" y="3867571"/>
            <a:ext cx="611863"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1" name="Footer Placeholder 6"/>
          <p:cNvSpPr txBox="1">
            <a:spLocks/>
          </p:cNvSpPr>
          <p:nvPr userDrawn="1"/>
        </p:nvSpPr>
        <p:spPr>
          <a:xfrm>
            <a:off x="309497" y="6217920"/>
            <a:ext cx="376303" cy="365125"/>
          </a:xfrm>
          <a:prstGeom prst="rect">
            <a:avLst/>
          </a:prstGeom>
        </p:spPr>
        <p:txBody>
          <a:bodyPr vert="horz" lIns="68580" tIns="34290" rIns="68580" bIns="34290" rtlCol="0" anchor="b"/>
          <a:lstStyle>
            <a:defPPr>
              <a:defRPr lang="en-US"/>
            </a:defPPr>
            <a:lvl1pPr marL="0" algn="l"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BE1AA0D-7925-704E-A440-F564BACF8C17}" type="slidenum">
              <a:rPr lang="en-US" sz="1000" smtClean="0">
                <a:solidFill>
                  <a:schemeClr val="bg1"/>
                </a:solidFill>
                <a:cs typeface="Arial" panose="020B0604020202020204" pitchFamily="34" charset="0"/>
              </a:rPr>
              <a:pPr/>
              <a:t>‹#›</a:t>
            </a:fld>
            <a:endParaRPr lang="en-US" sz="1000">
              <a:solidFill>
                <a:schemeClr val="bg1"/>
              </a:solidFill>
              <a:cs typeface="Arial" panose="020B0604020202020204" pitchFamily="34" charset="0"/>
            </a:endParaRPr>
          </a:p>
        </p:txBody>
      </p:sp>
      <p:sp>
        <p:nvSpPr>
          <p:cNvPr id="12" name="AutoShape 1"/>
          <p:cNvSpPr>
            <a:spLocks/>
          </p:cNvSpPr>
          <p:nvPr userDrawn="1"/>
        </p:nvSpPr>
        <p:spPr bwMode="auto">
          <a:xfrm>
            <a:off x="932688" y="6355080"/>
            <a:ext cx="1700213" cy="1809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w="12700">
            <a:noFill/>
            <a:miter lim="0"/>
            <a:headEnd/>
            <a:tailEnd/>
          </a:ln>
        </p:spPr>
        <p:txBody>
          <a:bodyPr lIns="34289" tIns="34289" rIns="34289" bIns="34289"/>
          <a:lstStyle/>
          <a:p>
            <a:pPr eaLnBrk="1"/>
            <a:r>
              <a:rPr lang="en-US" sz="1000">
                <a:solidFill>
                  <a:schemeClr val="bg1"/>
                </a:solidFill>
                <a:latin typeface="Arial Narrow" pitchFamily="34" charset="0"/>
                <a:cs typeface="Helvetica" pitchFamily="30" charset="0"/>
                <a:sym typeface="Arial Narrow" pitchFamily="34" charset="0"/>
              </a:rPr>
              <a:t>Proprietary &amp; Confidential </a:t>
            </a:r>
            <a:endParaRPr lang="en-US" sz="1000">
              <a:solidFill>
                <a:schemeClr val="bg1"/>
              </a:solidFill>
              <a:cs typeface="Helvetica" pitchFamily="30" charset="0"/>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97496" y="6181344"/>
            <a:ext cx="1408176" cy="321064"/>
          </a:xfrm>
          <a:prstGeom prst="rect">
            <a:avLst/>
          </a:prstGeom>
        </p:spPr>
      </p:pic>
    </p:spTree>
    <p:extLst>
      <p:ext uri="{BB962C8B-B14F-4D97-AF65-F5344CB8AC3E}">
        <p14:creationId xmlns:p14="http://schemas.microsoft.com/office/powerpoint/2010/main" val="5054946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ause Slide 2 - background imag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0" name="Rectangle 9"/>
          <p:cNvSpPr/>
          <p:nvPr userDrawn="1"/>
        </p:nvSpPr>
        <p:spPr>
          <a:xfrm>
            <a:off x="-3681" y="1252335"/>
            <a:ext cx="9165221" cy="4307103"/>
          </a:xfrm>
          <a:prstGeom prst="rect">
            <a:avLst/>
          </a:prstGeom>
          <a:solidFill>
            <a:srgbClr val="005AAA">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1800"/>
          </a:p>
        </p:txBody>
      </p:sp>
      <p:cxnSp>
        <p:nvCxnSpPr>
          <p:cNvPr id="20" name="Straight Connector 19"/>
          <p:cNvCxnSpPr/>
          <p:nvPr userDrawn="1"/>
        </p:nvCxnSpPr>
        <p:spPr>
          <a:xfrm>
            <a:off x="4264937" y="3867571"/>
            <a:ext cx="611863"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ctrTitle" hasCustomPrompt="1"/>
          </p:nvPr>
        </p:nvSpPr>
        <p:spPr>
          <a:xfrm>
            <a:off x="1752848" y="1807975"/>
            <a:ext cx="5607545" cy="1624384"/>
          </a:xfrm>
        </p:spPr>
        <p:txBody>
          <a:bodyPr anchor="b">
            <a:noAutofit/>
          </a:bodyPr>
          <a:lstStyle>
            <a:lvl1pPr algn="ctr">
              <a:defRPr sz="2400" baseline="0">
                <a:solidFill>
                  <a:schemeClr val="bg1"/>
                </a:solidFill>
              </a:defRPr>
            </a:lvl1pPr>
          </a:lstStyle>
          <a:p>
            <a:r>
              <a:rPr lang="en-US"/>
              <a:t>Click here to insert quote or callout</a:t>
            </a:r>
          </a:p>
        </p:txBody>
      </p:sp>
      <p:sp>
        <p:nvSpPr>
          <p:cNvPr id="7" name="Subtitle 2"/>
          <p:cNvSpPr>
            <a:spLocks noGrp="1"/>
          </p:cNvSpPr>
          <p:nvPr>
            <p:ph type="subTitle" idx="1" hasCustomPrompt="1"/>
          </p:nvPr>
        </p:nvSpPr>
        <p:spPr>
          <a:xfrm>
            <a:off x="2503246" y="4302791"/>
            <a:ext cx="4126154" cy="746295"/>
          </a:xfrm>
        </p:spPr>
        <p:txBody>
          <a:bodyPr>
            <a:noAutofit/>
          </a:bodyPr>
          <a:lstStyle>
            <a:lvl1pPr marL="0" indent="0" algn="ctr">
              <a:buNone/>
              <a:defRPr sz="1400">
                <a:solidFill>
                  <a:schemeClr val="bg1"/>
                </a:solidFill>
              </a:defRPr>
            </a:lvl1pPr>
            <a:lvl2pPr marL="342866" indent="0" algn="ctr">
              <a:buNone/>
              <a:defRPr sz="1500"/>
            </a:lvl2pPr>
            <a:lvl3pPr marL="685732" indent="0" algn="ctr">
              <a:buNone/>
              <a:defRPr sz="1350"/>
            </a:lvl3pPr>
            <a:lvl4pPr marL="1028598" indent="0" algn="ctr">
              <a:buNone/>
              <a:defRPr sz="1200"/>
            </a:lvl4pPr>
            <a:lvl5pPr marL="1371464" indent="0" algn="ctr">
              <a:buNone/>
              <a:defRPr sz="1200"/>
            </a:lvl5pPr>
            <a:lvl6pPr marL="1714331" indent="0" algn="ctr">
              <a:buNone/>
              <a:defRPr sz="1200"/>
            </a:lvl6pPr>
            <a:lvl7pPr marL="2057195" indent="0" algn="ctr">
              <a:buNone/>
              <a:defRPr sz="1200"/>
            </a:lvl7pPr>
            <a:lvl8pPr marL="2400060" indent="0" algn="ctr">
              <a:buNone/>
              <a:defRPr sz="1200"/>
            </a:lvl8pPr>
            <a:lvl9pPr marL="2742926" indent="0" algn="ctr">
              <a:buNone/>
              <a:defRPr sz="1200"/>
            </a:lvl9pPr>
          </a:lstStyle>
          <a:p>
            <a:r>
              <a:rPr lang="en-US"/>
              <a:t>Click to add attribution or subtitle</a:t>
            </a:r>
          </a:p>
        </p:txBody>
      </p:sp>
    </p:spTree>
    <p:extLst>
      <p:ext uri="{BB962C8B-B14F-4D97-AF65-F5344CB8AC3E}">
        <p14:creationId xmlns:p14="http://schemas.microsoft.com/office/powerpoint/2010/main" val="3351485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ause Slide 3 - background imag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0" name="Rectangle 9"/>
          <p:cNvSpPr/>
          <p:nvPr userDrawn="1"/>
        </p:nvSpPr>
        <p:spPr>
          <a:xfrm>
            <a:off x="-3684" y="1252335"/>
            <a:ext cx="6341501" cy="4307103"/>
          </a:xfrm>
          <a:prstGeom prst="rect">
            <a:avLst/>
          </a:prstGeom>
          <a:solidFill>
            <a:srgbClr val="005AAA">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1800"/>
          </a:p>
        </p:txBody>
      </p:sp>
      <p:cxnSp>
        <p:nvCxnSpPr>
          <p:cNvPr id="18" name="Straight Connector 17"/>
          <p:cNvCxnSpPr/>
          <p:nvPr userDrawn="1"/>
        </p:nvCxnSpPr>
        <p:spPr>
          <a:xfrm>
            <a:off x="2834363" y="3867571"/>
            <a:ext cx="611863"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ctrTitle" hasCustomPrompt="1"/>
          </p:nvPr>
        </p:nvSpPr>
        <p:spPr>
          <a:xfrm>
            <a:off x="342900" y="1807975"/>
            <a:ext cx="5607545" cy="1624384"/>
          </a:xfrm>
        </p:spPr>
        <p:txBody>
          <a:bodyPr anchor="b">
            <a:noAutofit/>
          </a:bodyPr>
          <a:lstStyle>
            <a:lvl1pPr algn="ctr">
              <a:defRPr sz="2400" baseline="0">
                <a:solidFill>
                  <a:schemeClr val="bg1"/>
                </a:solidFill>
              </a:defRPr>
            </a:lvl1pPr>
          </a:lstStyle>
          <a:p>
            <a:r>
              <a:rPr lang="en-US"/>
              <a:t>Click here to insert quote or callout</a:t>
            </a:r>
          </a:p>
        </p:txBody>
      </p:sp>
      <p:sp>
        <p:nvSpPr>
          <p:cNvPr id="8" name="Subtitle 2"/>
          <p:cNvSpPr>
            <a:spLocks noGrp="1"/>
          </p:cNvSpPr>
          <p:nvPr>
            <p:ph type="subTitle" idx="1" hasCustomPrompt="1"/>
          </p:nvPr>
        </p:nvSpPr>
        <p:spPr>
          <a:xfrm>
            <a:off x="1093298" y="4302791"/>
            <a:ext cx="4126154" cy="746295"/>
          </a:xfrm>
        </p:spPr>
        <p:txBody>
          <a:bodyPr>
            <a:noAutofit/>
          </a:bodyPr>
          <a:lstStyle>
            <a:lvl1pPr marL="0" indent="0" algn="ctr">
              <a:buNone/>
              <a:defRPr sz="1400">
                <a:solidFill>
                  <a:schemeClr val="bg1"/>
                </a:solidFill>
              </a:defRPr>
            </a:lvl1pPr>
            <a:lvl2pPr marL="342866" indent="0" algn="ctr">
              <a:buNone/>
              <a:defRPr sz="1500"/>
            </a:lvl2pPr>
            <a:lvl3pPr marL="685732" indent="0" algn="ctr">
              <a:buNone/>
              <a:defRPr sz="1350"/>
            </a:lvl3pPr>
            <a:lvl4pPr marL="1028598" indent="0" algn="ctr">
              <a:buNone/>
              <a:defRPr sz="1200"/>
            </a:lvl4pPr>
            <a:lvl5pPr marL="1371464" indent="0" algn="ctr">
              <a:buNone/>
              <a:defRPr sz="1200"/>
            </a:lvl5pPr>
            <a:lvl6pPr marL="1714331" indent="0" algn="ctr">
              <a:buNone/>
              <a:defRPr sz="1200"/>
            </a:lvl6pPr>
            <a:lvl7pPr marL="2057195" indent="0" algn="ctr">
              <a:buNone/>
              <a:defRPr sz="1200"/>
            </a:lvl7pPr>
            <a:lvl8pPr marL="2400060" indent="0" algn="ctr">
              <a:buNone/>
              <a:defRPr sz="1200"/>
            </a:lvl8pPr>
            <a:lvl9pPr marL="2742926" indent="0" algn="ctr">
              <a:buNone/>
              <a:defRPr sz="1200"/>
            </a:lvl9pPr>
          </a:lstStyle>
          <a:p>
            <a:r>
              <a:rPr lang="en-US"/>
              <a:t>Click to add attribution or subtitle</a:t>
            </a:r>
          </a:p>
        </p:txBody>
      </p:sp>
    </p:spTree>
    <p:extLst>
      <p:ext uri="{BB962C8B-B14F-4D97-AF65-F5344CB8AC3E}">
        <p14:creationId xmlns:p14="http://schemas.microsoft.com/office/powerpoint/2010/main" val="18557411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ause Slide 4">
    <p:bg>
      <p:bgPr>
        <a:solidFill>
          <a:srgbClr val="A6A6A6"/>
        </a:solidFill>
        <a:effectLst/>
      </p:bgPr>
    </p:bg>
    <p:spTree>
      <p:nvGrpSpPr>
        <p:cNvPr id="1" name=""/>
        <p:cNvGrpSpPr/>
        <p:nvPr/>
      </p:nvGrpSpPr>
      <p:grpSpPr>
        <a:xfrm>
          <a:off x="0" y="0"/>
          <a:ext cx="0" cy="0"/>
          <a:chOff x="0" y="0"/>
          <a:chExt cx="0" cy="0"/>
        </a:xfrm>
      </p:grpSpPr>
      <p:sp>
        <p:nvSpPr>
          <p:cNvPr id="5" name="Rectangle 4"/>
          <p:cNvSpPr/>
          <p:nvPr userDrawn="1"/>
        </p:nvSpPr>
        <p:spPr>
          <a:xfrm>
            <a:off x="0" y="6064567"/>
            <a:ext cx="9144000" cy="7620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userDrawn="1"/>
        </p:nvCxnSpPr>
        <p:spPr>
          <a:xfrm>
            <a:off x="4264937" y="3867571"/>
            <a:ext cx="611863" cy="0"/>
          </a:xfrm>
          <a:prstGeom prst="line">
            <a:avLst/>
          </a:prstGeom>
          <a:ln w="38100" cmpd="sng">
            <a:solidFill>
              <a:srgbClr val="005AAA"/>
            </a:solidFill>
          </a:ln>
          <a:effectLst/>
        </p:spPr>
        <p:style>
          <a:lnRef idx="2">
            <a:schemeClr val="accent1"/>
          </a:lnRef>
          <a:fillRef idx="0">
            <a:schemeClr val="accent1"/>
          </a:fillRef>
          <a:effectRef idx="1">
            <a:schemeClr val="accent1"/>
          </a:effectRef>
          <a:fontRef idx="minor">
            <a:schemeClr val="tx1"/>
          </a:fontRef>
        </p:style>
      </p:cxnSp>
      <p:sp>
        <p:nvSpPr>
          <p:cNvPr id="10" name="Footer Placeholder 6"/>
          <p:cNvSpPr txBox="1">
            <a:spLocks/>
          </p:cNvSpPr>
          <p:nvPr userDrawn="1"/>
        </p:nvSpPr>
        <p:spPr>
          <a:xfrm>
            <a:off x="309497" y="6217920"/>
            <a:ext cx="376303" cy="365125"/>
          </a:xfrm>
          <a:prstGeom prst="rect">
            <a:avLst/>
          </a:prstGeom>
        </p:spPr>
        <p:txBody>
          <a:bodyPr vert="horz" lIns="68580" tIns="34290" rIns="68580" bIns="34290" rtlCol="0" anchor="b"/>
          <a:lstStyle>
            <a:defPPr>
              <a:defRPr lang="en-US"/>
            </a:defPPr>
            <a:lvl1pPr marL="0" algn="l"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BE1AA0D-7925-704E-A440-F564BACF8C17}" type="slidenum">
              <a:rPr lang="en-US" sz="1000" smtClean="0">
                <a:solidFill>
                  <a:schemeClr val="bg1"/>
                </a:solidFill>
                <a:cs typeface="Arial" panose="020B0604020202020204" pitchFamily="34" charset="0"/>
              </a:rPr>
              <a:pPr/>
              <a:t>‹#›</a:t>
            </a:fld>
            <a:endParaRPr lang="en-US" sz="1000">
              <a:solidFill>
                <a:schemeClr val="bg1"/>
              </a:solidFill>
              <a:cs typeface="Arial" panose="020B0604020202020204" pitchFamily="34" charset="0"/>
            </a:endParaRPr>
          </a:p>
        </p:txBody>
      </p:sp>
      <p:sp>
        <p:nvSpPr>
          <p:cNvPr id="11" name="AutoShape 1"/>
          <p:cNvSpPr>
            <a:spLocks/>
          </p:cNvSpPr>
          <p:nvPr userDrawn="1"/>
        </p:nvSpPr>
        <p:spPr bwMode="auto">
          <a:xfrm>
            <a:off x="932688" y="6355080"/>
            <a:ext cx="1700213" cy="1809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w="12700">
            <a:noFill/>
            <a:miter lim="0"/>
            <a:headEnd/>
            <a:tailEnd/>
          </a:ln>
        </p:spPr>
        <p:txBody>
          <a:bodyPr lIns="34289" tIns="34289" rIns="34289" bIns="34289"/>
          <a:lstStyle/>
          <a:p>
            <a:pPr eaLnBrk="1"/>
            <a:r>
              <a:rPr lang="en-US" sz="1000">
                <a:solidFill>
                  <a:schemeClr val="bg1"/>
                </a:solidFill>
                <a:latin typeface="Arial Narrow" pitchFamily="34" charset="0"/>
                <a:cs typeface="Helvetica" pitchFamily="30" charset="0"/>
                <a:sym typeface="Arial Narrow" pitchFamily="34" charset="0"/>
              </a:rPr>
              <a:t>Proprietary &amp; Confidential </a:t>
            </a:r>
            <a:endParaRPr lang="en-US" sz="1000">
              <a:solidFill>
                <a:schemeClr val="bg1"/>
              </a:solidFill>
              <a:cs typeface="Helvetica" pitchFamily="30" charset="0"/>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97496" y="6181344"/>
            <a:ext cx="1408176" cy="321064"/>
          </a:xfrm>
          <a:prstGeom prst="rect">
            <a:avLst/>
          </a:prstGeom>
        </p:spPr>
      </p:pic>
      <p:sp>
        <p:nvSpPr>
          <p:cNvPr id="9" name="Title 1"/>
          <p:cNvSpPr>
            <a:spLocks noGrp="1"/>
          </p:cNvSpPr>
          <p:nvPr>
            <p:ph type="ctrTitle" hasCustomPrompt="1"/>
          </p:nvPr>
        </p:nvSpPr>
        <p:spPr>
          <a:xfrm>
            <a:off x="1752848" y="1807975"/>
            <a:ext cx="5607545" cy="1624384"/>
          </a:xfrm>
        </p:spPr>
        <p:txBody>
          <a:bodyPr anchor="b">
            <a:noAutofit/>
          </a:bodyPr>
          <a:lstStyle>
            <a:lvl1pPr algn="ctr">
              <a:defRPr sz="2400" baseline="0">
                <a:solidFill>
                  <a:schemeClr val="bg1"/>
                </a:solidFill>
              </a:defRPr>
            </a:lvl1pPr>
          </a:lstStyle>
          <a:p>
            <a:r>
              <a:rPr lang="en-US"/>
              <a:t>Click here to insert quote or callout</a:t>
            </a:r>
          </a:p>
        </p:txBody>
      </p:sp>
      <p:sp>
        <p:nvSpPr>
          <p:cNvPr id="13" name="Subtitle 2"/>
          <p:cNvSpPr>
            <a:spLocks noGrp="1"/>
          </p:cNvSpPr>
          <p:nvPr>
            <p:ph type="subTitle" idx="1" hasCustomPrompt="1"/>
          </p:nvPr>
        </p:nvSpPr>
        <p:spPr>
          <a:xfrm>
            <a:off x="2503246" y="4302791"/>
            <a:ext cx="4126154" cy="746295"/>
          </a:xfrm>
        </p:spPr>
        <p:txBody>
          <a:bodyPr>
            <a:noAutofit/>
          </a:bodyPr>
          <a:lstStyle>
            <a:lvl1pPr marL="0" indent="0" algn="ctr">
              <a:buNone/>
              <a:defRPr sz="1400">
                <a:solidFill>
                  <a:schemeClr val="bg1"/>
                </a:solidFill>
              </a:defRPr>
            </a:lvl1pPr>
            <a:lvl2pPr marL="342866" indent="0" algn="ctr">
              <a:buNone/>
              <a:defRPr sz="1500"/>
            </a:lvl2pPr>
            <a:lvl3pPr marL="685732" indent="0" algn="ctr">
              <a:buNone/>
              <a:defRPr sz="1350"/>
            </a:lvl3pPr>
            <a:lvl4pPr marL="1028598" indent="0" algn="ctr">
              <a:buNone/>
              <a:defRPr sz="1200"/>
            </a:lvl4pPr>
            <a:lvl5pPr marL="1371464" indent="0" algn="ctr">
              <a:buNone/>
              <a:defRPr sz="1200"/>
            </a:lvl5pPr>
            <a:lvl6pPr marL="1714331" indent="0" algn="ctr">
              <a:buNone/>
              <a:defRPr sz="1200"/>
            </a:lvl6pPr>
            <a:lvl7pPr marL="2057195" indent="0" algn="ctr">
              <a:buNone/>
              <a:defRPr sz="1200"/>
            </a:lvl7pPr>
            <a:lvl8pPr marL="2400060" indent="0" algn="ctr">
              <a:buNone/>
              <a:defRPr sz="1200"/>
            </a:lvl8pPr>
            <a:lvl9pPr marL="2742926" indent="0" algn="ctr">
              <a:buNone/>
              <a:defRPr sz="1200"/>
            </a:lvl9pPr>
          </a:lstStyle>
          <a:p>
            <a:r>
              <a:rPr lang="en-US"/>
              <a:t>Click to add attribution or subtitle</a:t>
            </a:r>
          </a:p>
        </p:txBody>
      </p:sp>
    </p:spTree>
    <p:extLst>
      <p:ext uri="{BB962C8B-B14F-4D97-AF65-F5344CB8AC3E}">
        <p14:creationId xmlns:p14="http://schemas.microsoft.com/office/powerpoint/2010/main" val="17105724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ause Slide 5 - background imag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2" name="Rectangle 11"/>
          <p:cNvSpPr/>
          <p:nvPr userDrawn="1"/>
        </p:nvSpPr>
        <p:spPr>
          <a:xfrm>
            <a:off x="-3681" y="1331842"/>
            <a:ext cx="9147683" cy="4203099"/>
          </a:xfrm>
          <a:prstGeom prst="rect">
            <a:avLst/>
          </a:prstGeom>
          <a:solidFill>
            <a:srgbClr val="ADAEB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1800"/>
          </a:p>
        </p:txBody>
      </p:sp>
      <p:cxnSp>
        <p:nvCxnSpPr>
          <p:cNvPr id="18" name="Straight Connector 17"/>
          <p:cNvCxnSpPr/>
          <p:nvPr userDrawn="1"/>
        </p:nvCxnSpPr>
        <p:spPr>
          <a:xfrm>
            <a:off x="4264937" y="3867571"/>
            <a:ext cx="611863" cy="0"/>
          </a:xfrm>
          <a:prstGeom prst="line">
            <a:avLst/>
          </a:prstGeom>
          <a:ln w="38100" cmpd="sng">
            <a:solidFill>
              <a:srgbClr val="005AAA"/>
            </a:solidFill>
          </a:ln>
          <a:effectLst/>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ctrTitle" hasCustomPrompt="1"/>
          </p:nvPr>
        </p:nvSpPr>
        <p:spPr>
          <a:xfrm>
            <a:off x="1752848" y="1807975"/>
            <a:ext cx="5607545" cy="1624384"/>
          </a:xfrm>
        </p:spPr>
        <p:txBody>
          <a:bodyPr anchor="b">
            <a:noAutofit/>
          </a:bodyPr>
          <a:lstStyle>
            <a:lvl1pPr algn="ctr">
              <a:defRPr sz="2400" baseline="0">
                <a:solidFill>
                  <a:schemeClr val="bg1"/>
                </a:solidFill>
              </a:defRPr>
            </a:lvl1pPr>
          </a:lstStyle>
          <a:p>
            <a:r>
              <a:rPr lang="en-US"/>
              <a:t>Click here to insert quote or callout</a:t>
            </a:r>
          </a:p>
        </p:txBody>
      </p:sp>
      <p:sp>
        <p:nvSpPr>
          <p:cNvPr id="7" name="Subtitle 2"/>
          <p:cNvSpPr>
            <a:spLocks noGrp="1"/>
          </p:cNvSpPr>
          <p:nvPr>
            <p:ph type="subTitle" idx="1" hasCustomPrompt="1"/>
          </p:nvPr>
        </p:nvSpPr>
        <p:spPr>
          <a:xfrm>
            <a:off x="2503246" y="4302791"/>
            <a:ext cx="4126154" cy="746295"/>
          </a:xfrm>
        </p:spPr>
        <p:txBody>
          <a:bodyPr>
            <a:noAutofit/>
          </a:bodyPr>
          <a:lstStyle>
            <a:lvl1pPr marL="0" indent="0" algn="ctr">
              <a:buNone/>
              <a:defRPr sz="1400">
                <a:solidFill>
                  <a:schemeClr val="bg1"/>
                </a:solidFill>
              </a:defRPr>
            </a:lvl1pPr>
            <a:lvl2pPr marL="342866" indent="0" algn="ctr">
              <a:buNone/>
              <a:defRPr sz="1500"/>
            </a:lvl2pPr>
            <a:lvl3pPr marL="685732" indent="0" algn="ctr">
              <a:buNone/>
              <a:defRPr sz="1350"/>
            </a:lvl3pPr>
            <a:lvl4pPr marL="1028598" indent="0" algn="ctr">
              <a:buNone/>
              <a:defRPr sz="1200"/>
            </a:lvl4pPr>
            <a:lvl5pPr marL="1371464" indent="0" algn="ctr">
              <a:buNone/>
              <a:defRPr sz="1200"/>
            </a:lvl5pPr>
            <a:lvl6pPr marL="1714331" indent="0" algn="ctr">
              <a:buNone/>
              <a:defRPr sz="1200"/>
            </a:lvl6pPr>
            <a:lvl7pPr marL="2057195" indent="0" algn="ctr">
              <a:buNone/>
              <a:defRPr sz="1200"/>
            </a:lvl7pPr>
            <a:lvl8pPr marL="2400060" indent="0" algn="ctr">
              <a:buNone/>
              <a:defRPr sz="1200"/>
            </a:lvl8pPr>
            <a:lvl9pPr marL="2742926" indent="0" algn="ctr">
              <a:buNone/>
              <a:defRPr sz="1200"/>
            </a:lvl9pPr>
          </a:lstStyle>
          <a:p>
            <a:r>
              <a:rPr lang="en-US"/>
              <a:t>Click to add attribution or subtitle</a:t>
            </a:r>
          </a:p>
        </p:txBody>
      </p:sp>
    </p:spTree>
    <p:extLst>
      <p:ext uri="{BB962C8B-B14F-4D97-AF65-F5344CB8AC3E}">
        <p14:creationId xmlns:p14="http://schemas.microsoft.com/office/powerpoint/2010/main" val="18054427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ause Slide 6 - background imag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2" name="Rectangle 11"/>
          <p:cNvSpPr/>
          <p:nvPr userDrawn="1"/>
        </p:nvSpPr>
        <p:spPr>
          <a:xfrm>
            <a:off x="-3681" y="1245800"/>
            <a:ext cx="6341501" cy="4289149"/>
          </a:xfrm>
          <a:prstGeom prst="rect">
            <a:avLst/>
          </a:prstGeom>
          <a:solidFill>
            <a:srgbClr val="ADAEB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1800"/>
          </a:p>
        </p:txBody>
      </p:sp>
      <p:cxnSp>
        <p:nvCxnSpPr>
          <p:cNvPr id="18" name="Straight Connector 17"/>
          <p:cNvCxnSpPr/>
          <p:nvPr userDrawn="1"/>
        </p:nvCxnSpPr>
        <p:spPr>
          <a:xfrm>
            <a:off x="2834363" y="3867571"/>
            <a:ext cx="611863" cy="0"/>
          </a:xfrm>
          <a:prstGeom prst="line">
            <a:avLst/>
          </a:prstGeom>
          <a:ln w="38100" cmpd="sng">
            <a:solidFill>
              <a:srgbClr val="005AAA"/>
            </a:solidFill>
          </a:ln>
          <a:effectLst/>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ctrTitle" hasCustomPrompt="1"/>
          </p:nvPr>
        </p:nvSpPr>
        <p:spPr>
          <a:xfrm>
            <a:off x="381000" y="1807975"/>
            <a:ext cx="5607545" cy="1624384"/>
          </a:xfrm>
        </p:spPr>
        <p:txBody>
          <a:bodyPr anchor="b">
            <a:noAutofit/>
          </a:bodyPr>
          <a:lstStyle>
            <a:lvl1pPr algn="ctr">
              <a:defRPr sz="2400" baseline="0">
                <a:solidFill>
                  <a:schemeClr val="bg1"/>
                </a:solidFill>
              </a:defRPr>
            </a:lvl1pPr>
          </a:lstStyle>
          <a:p>
            <a:r>
              <a:rPr lang="en-US"/>
              <a:t>Click here to insert quote or callout</a:t>
            </a:r>
          </a:p>
        </p:txBody>
      </p:sp>
      <p:sp>
        <p:nvSpPr>
          <p:cNvPr id="7" name="Subtitle 2"/>
          <p:cNvSpPr>
            <a:spLocks noGrp="1"/>
          </p:cNvSpPr>
          <p:nvPr>
            <p:ph type="subTitle" idx="1" hasCustomPrompt="1"/>
          </p:nvPr>
        </p:nvSpPr>
        <p:spPr>
          <a:xfrm>
            <a:off x="1131398" y="4302791"/>
            <a:ext cx="4126154" cy="746295"/>
          </a:xfrm>
        </p:spPr>
        <p:txBody>
          <a:bodyPr>
            <a:noAutofit/>
          </a:bodyPr>
          <a:lstStyle>
            <a:lvl1pPr marL="0" indent="0" algn="ctr">
              <a:buNone/>
              <a:defRPr sz="1400">
                <a:solidFill>
                  <a:schemeClr val="bg1"/>
                </a:solidFill>
              </a:defRPr>
            </a:lvl1pPr>
            <a:lvl2pPr marL="342866" indent="0" algn="ctr">
              <a:buNone/>
              <a:defRPr sz="1500"/>
            </a:lvl2pPr>
            <a:lvl3pPr marL="685732" indent="0" algn="ctr">
              <a:buNone/>
              <a:defRPr sz="1350"/>
            </a:lvl3pPr>
            <a:lvl4pPr marL="1028598" indent="0" algn="ctr">
              <a:buNone/>
              <a:defRPr sz="1200"/>
            </a:lvl4pPr>
            <a:lvl5pPr marL="1371464" indent="0" algn="ctr">
              <a:buNone/>
              <a:defRPr sz="1200"/>
            </a:lvl5pPr>
            <a:lvl6pPr marL="1714331" indent="0" algn="ctr">
              <a:buNone/>
              <a:defRPr sz="1200"/>
            </a:lvl6pPr>
            <a:lvl7pPr marL="2057195" indent="0" algn="ctr">
              <a:buNone/>
              <a:defRPr sz="1200"/>
            </a:lvl7pPr>
            <a:lvl8pPr marL="2400060" indent="0" algn="ctr">
              <a:buNone/>
              <a:defRPr sz="1200"/>
            </a:lvl8pPr>
            <a:lvl9pPr marL="2742926" indent="0" algn="ctr">
              <a:buNone/>
              <a:defRPr sz="1200"/>
            </a:lvl9pPr>
          </a:lstStyle>
          <a:p>
            <a:r>
              <a:rPr lang="en-US"/>
              <a:t>Click to add attribution or subtitle</a:t>
            </a:r>
          </a:p>
        </p:txBody>
      </p:sp>
    </p:spTree>
    <p:extLst>
      <p:ext uri="{BB962C8B-B14F-4D97-AF65-F5344CB8AC3E}">
        <p14:creationId xmlns:p14="http://schemas.microsoft.com/office/powerpoint/2010/main" val="691050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Layout 2b - Image and Callou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0045" y="300041"/>
            <a:ext cx="7022309" cy="1325563"/>
          </a:xfrm>
        </p:spPr>
        <p:txBody>
          <a:bodyPr>
            <a:noAutofit/>
          </a:bodyPr>
          <a:lstStyle/>
          <a:p>
            <a:r>
              <a:rPr lang="en-US"/>
              <a:t>HEADER TEXT HERE</a:t>
            </a:r>
          </a:p>
        </p:txBody>
      </p:sp>
      <p:cxnSp>
        <p:nvCxnSpPr>
          <p:cNvPr id="7" name="Straight Connector 6"/>
          <p:cNvCxnSpPr/>
          <p:nvPr userDrawn="1"/>
        </p:nvCxnSpPr>
        <p:spPr>
          <a:xfrm flipH="1">
            <a:off x="6614491" y="1998440"/>
            <a:ext cx="14909" cy="3894747"/>
          </a:xfrm>
          <a:prstGeom prst="line">
            <a:avLst/>
          </a:prstGeom>
          <a:noFill/>
          <a:ln w="38100" cap="flat" cmpd="sng">
            <a:solidFill>
              <a:srgbClr val="7F7F7F"/>
            </a:solidFill>
            <a:prstDash val="solid"/>
            <a:miter lim="800000"/>
            <a:headEnd type="none" w="med" len="med"/>
            <a:tailEnd type="none" w="med" len="med"/>
          </a:ln>
          <a:extLst>
            <a:ext uri="{909E8E84-426E-40dd-AFC4-6F175D3DCCD1}">
              <a14:hiddenFill xmlns="" xmlns:a14="http://schemas.microsoft.com/office/drawing/2010/main">
                <a:noFill/>
              </a14:hiddenFill>
            </a:ext>
          </a:extLst>
        </p:spPr>
      </p:cxnSp>
      <p:sp>
        <p:nvSpPr>
          <p:cNvPr id="6" name="Text Placeholder 3"/>
          <p:cNvSpPr>
            <a:spLocks noGrp="1"/>
          </p:cNvSpPr>
          <p:nvPr>
            <p:ph type="body" sz="quarter" idx="14" hasCustomPrompt="1"/>
          </p:nvPr>
        </p:nvSpPr>
        <p:spPr>
          <a:xfrm>
            <a:off x="7458075" y="300046"/>
            <a:ext cx="1356168" cy="236675"/>
          </a:xfrm>
          <a:prstGeom prst="rect">
            <a:avLst/>
          </a:prstGeom>
        </p:spPr>
        <p:txBody>
          <a:bodyPr>
            <a:noAutofit/>
          </a:bodyPr>
          <a:lstStyle>
            <a:lvl1pPr marL="0" indent="0" algn="r">
              <a:buFont typeface="Arial" charset="0"/>
              <a:buNone/>
              <a:defRPr sz="1000" b="1" i="0" cap="all" baseline="0">
                <a:latin typeface="Arial" charset="0"/>
                <a:ea typeface="Arial" charset="0"/>
                <a:cs typeface="Arial" charset="0"/>
              </a:defRPr>
            </a:lvl1pPr>
            <a:lvl2pPr marL="342866" indent="0">
              <a:buNone/>
              <a:defRPr/>
            </a:lvl2pPr>
            <a:lvl3pPr marL="685732" indent="0">
              <a:buNone/>
              <a:defRPr/>
            </a:lvl3pPr>
            <a:lvl4pPr marL="1028598" indent="0">
              <a:buNone/>
              <a:defRPr/>
            </a:lvl4pPr>
            <a:lvl5pPr marL="1371464" indent="0">
              <a:buNone/>
              <a:defRPr/>
            </a:lvl5pPr>
          </a:lstStyle>
          <a:p>
            <a:pPr lvl="0"/>
            <a:r>
              <a:rPr lang="en-US"/>
              <a:t>SECTION HERE</a:t>
            </a:r>
          </a:p>
        </p:txBody>
      </p:sp>
      <p:sp>
        <p:nvSpPr>
          <p:cNvPr id="8" name="Text Placeholder 7"/>
          <p:cNvSpPr>
            <a:spLocks noGrp="1"/>
          </p:cNvSpPr>
          <p:nvPr>
            <p:ph type="body" sz="quarter" idx="19" hasCustomPrompt="1"/>
          </p:nvPr>
        </p:nvSpPr>
        <p:spPr>
          <a:xfrm>
            <a:off x="6756843" y="2286000"/>
            <a:ext cx="2057400" cy="304800"/>
          </a:xfrm>
        </p:spPr>
        <p:txBody>
          <a:bodyPr>
            <a:noAutofit/>
          </a:bodyPr>
          <a:lstStyle>
            <a:lvl1pPr marL="0" indent="0">
              <a:buNone/>
              <a:defRPr sz="1400" b="1" cap="all" baseline="0">
                <a:solidFill>
                  <a:srgbClr val="ADAEB0"/>
                </a:solidFill>
              </a:defRPr>
            </a:lvl1pPr>
            <a:lvl2pPr>
              <a:defRPr sz="1050" b="1">
                <a:solidFill>
                  <a:srgbClr val="FF0000"/>
                </a:solidFill>
              </a:defRPr>
            </a:lvl2pPr>
            <a:lvl3pPr>
              <a:defRPr sz="1050" b="1">
                <a:solidFill>
                  <a:srgbClr val="FF0000"/>
                </a:solidFill>
              </a:defRPr>
            </a:lvl3pPr>
            <a:lvl4pPr>
              <a:defRPr sz="1050" b="1">
                <a:solidFill>
                  <a:srgbClr val="FF0000"/>
                </a:solidFill>
              </a:defRPr>
            </a:lvl4pPr>
            <a:lvl5pPr>
              <a:defRPr sz="1050" b="1">
                <a:solidFill>
                  <a:srgbClr val="FF0000"/>
                </a:solidFill>
              </a:defRPr>
            </a:lvl5pPr>
          </a:lstStyle>
          <a:p>
            <a:pPr lvl="0"/>
            <a:r>
              <a:rPr lang="en-US"/>
              <a:t>CALL OUT</a:t>
            </a:r>
          </a:p>
        </p:txBody>
      </p:sp>
      <p:sp>
        <p:nvSpPr>
          <p:cNvPr id="12" name="Text Placeholder 7"/>
          <p:cNvSpPr>
            <a:spLocks noGrp="1"/>
          </p:cNvSpPr>
          <p:nvPr>
            <p:ph type="body" sz="quarter" idx="20" hasCustomPrompt="1"/>
          </p:nvPr>
        </p:nvSpPr>
        <p:spPr>
          <a:xfrm>
            <a:off x="6756843" y="4114800"/>
            <a:ext cx="2057400" cy="304800"/>
          </a:xfrm>
        </p:spPr>
        <p:txBody>
          <a:bodyPr>
            <a:noAutofit/>
          </a:bodyPr>
          <a:lstStyle>
            <a:lvl1pPr marL="0" indent="0">
              <a:buNone/>
              <a:defRPr sz="1400" b="1" cap="all" baseline="0">
                <a:solidFill>
                  <a:srgbClr val="ADAEB0"/>
                </a:solidFill>
              </a:defRPr>
            </a:lvl1pPr>
            <a:lvl2pPr>
              <a:defRPr sz="1050" b="1">
                <a:solidFill>
                  <a:srgbClr val="FF0000"/>
                </a:solidFill>
              </a:defRPr>
            </a:lvl2pPr>
            <a:lvl3pPr>
              <a:defRPr sz="1050" b="1">
                <a:solidFill>
                  <a:srgbClr val="FF0000"/>
                </a:solidFill>
              </a:defRPr>
            </a:lvl3pPr>
            <a:lvl4pPr>
              <a:defRPr sz="1050" b="1">
                <a:solidFill>
                  <a:srgbClr val="FF0000"/>
                </a:solidFill>
              </a:defRPr>
            </a:lvl4pPr>
            <a:lvl5pPr>
              <a:defRPr sz="1050" b="1">
                <a:solidFill>
                  <a:srgbClr val="FF0000"/>
                </a:solidFill>
              </a:defRPr>
            </a:lvl5pPr>
          </a:lstStyle>
          <a:p>
            <a:pPr lvl="0"/>
            <a:r>
              <a:rPr lang="en-US"/>
              <a:t>CALL OUT</a:t>
            </a:r>
          </a:p>
        </p:txBody>
      </p:sp>
      <p:sp>
        <p:nvSpPr>
          <p:cNvPr id="15" name="Text Placeholder 14"/>
          <p:cNvSpPr>
            <a:spLocks noGrp="1"/>
          </p:cNvSpPr>
          <p:nvPr>
            <p:ph type="body" sz="quarter" idx="22" hasCustomPrompt="1"/>
          </p:nvPr>
        </p:nvSpPr>
        <p:spPr>
          <a:xfrm>
            <a:off x="6756843" y="2590800"/>
            <a:ext cx="2057400" cy="1066800"/>
          </a:xfrm>
        </p:spPr>
        <p:txBody>
          <a:bodyPr>
            <a:noAutofit/>
          </a:bodyPr>
          <a:lstStyle>
            <a:lvl1pPr marL="0" indent="0">
              <a:lnSpc>
                <a:spcPct val="100000"/>
              </a:lnSpc>
              <a:spcBef>
                <a:spcPts val="225"/>
              </a:spcBef>
              <a:buNone/>
              <a:defRPr sz="1100"/>
            </a:lvl1pPr>
            <a:lvl2pPr>
              <a:defRPr sz="1050"/>
            </a:lvl2pPr>
            <a:lvl3pPr>
              <a:defRPr sz="1050"/>
            </a:lvl3pPr>
            <a:lvl4pPr>
              <a:defRPr sz="1050"/>
            </a:lvl4pPr>
            <a:lvl5pPr>
              <a:defRPr sz="1050"/>
            </a:lvl5pPr>
          </a:lstStyle>
          <a:p>
            <a:pPr lvl="0"/>
            <a:r>
              <a:rPr lang="en-US"/>
              <a:t>Subtext</a:t>
            </a:r>
          </a:p>
          <a:p>
            <a:pPr lvl="0"/>
            <a:endParaRPr lang="en-US"/>
          </a:p>
        </p:txBody>
      </p:sp>
      <p:sp>
        <p:nvSpPr>
          <p:cNvPr id="16" name="Text Placeholder 14"/>
          <p:cNvSpPr>
            <a:spLocks noGrp="1"/>
          </p:cNvSpPr>
          <p:nvPr>
            <p:ph type="body" sz="quarter" idx="23" hasCustomPrompt="1"/>
          </p:nvPr>
        </p:nvSpPr>
        <p:spPr>
          <a:xfrm>
            <a:off x="6756843" y="4419600"/>
            <a:ext cx="2057400" cy="1066800"/>
          </a:xfrm>
        </p:spPr>
        <p:txBody>
          <a:bodyPr>
            <a:noAutofit/>
          </a:bodyPr>
          <a:lstStyle>
            <a:lvl1pPr marL="0" indent="0">
              <a:lnSpc>
                <a:spcPct val="100000"/>
              </a:lnSpc>
              <a:spcBef>
                <a:spcPts val="225"/>
              </a:spcBef>
              <a:buNone/>
              <a:defRPr sz="1100"/>
            </a:lvl1pPr>
            <a:lvl2pPr>
              <a:defRPr sz="1050"/>
            </a:lvl2pPr>
            <a:lvl3pPr>
              <a:defRPr sz="1050"/>
            </a:lvl3pPr>
            <a:lvl4pPr>
              <a:defRPr sz="1050"/>
            </a:lvl4pPr>
            <a:lvl5pPr>
              <a:defRPr sz="1050"/>
            </a:lvl5pPr>
          </a:lstStyle>
          <a:p>
            <a:pPr lvl="0"/>
            <a:r>
              <a:rPr lang="en-US"/>
              <a:t>Subtext</a:t>
            </a:r>
          </a:p>
          <a:p>
            <a:pPr lvl="0"/>
            <a:endParaRPr lang="en-US"/>
          </a:p>
        </p:txBody>
      </p:sp>
      <p:sp>
        <p:nvSpPr>
          <p:cNvPr id="17" name="Text Placeholder 11"/>
          <p:cNvSpPr>
            <a:spLocks noGrp="1"/>
          </p:cNvSpPr>
          <p:nvPr>
            <p:ph type="body" sz="quarter" idx="17" hasCustomPrompt="1"/>
          </p:nvPr>
        </p:nvSpPr>
        <p:spPr>
          <a:xfrm>
            <a:off x="342900" y="1673352"/>
            <a:ext cx="7029450" cy="304800"/>
          </a:xfrm>
        </p:spPr>
        <p:txBody>
          <a:bodyPr>
            <a:noAutofit/>
          </a:bodyPr>
          <a:lstStyle>
            <a:lvl1pPr marL="0" indent="0">
              <a:buNone/>
              <a:defRPr sz="1600" b="1">
                <a:solidFill>
                  <a:srgbClr val="005AAA"/>
                </a:solidFill>
              </a:defRPr>
            </a:lvl1pPr>
          </a:lstStyle>
          <a:p>
            <a:pPr lvl="0"/>
            <a:r>
              <a:rPr lang="en-US" err="1"/>
              <a:t>Subheader</a:t>
            </a:r>
            <a:r>
              <a:rPr lang="en-US"/>
              <a:t> Text Here</a:t>
            </a:r>
          </a:p>
        </p:txBody>
      </p:sp>
      <p:sp>
        <p:nvSpPr>
          <p:cNvPr id="4" name="Picture Placeholder 3"/>
          <p:cNvSpPr>
            <a:spLocks noGrp="1"/>
          </p:cNvSpPr>
          <p:nvPr>
            <p:ph type="pic" sz="quarter" idx="25"/>
          </p:nvPr>
        </p:nvSpPr>
        <p:spPr>
          <a:xfrm>
            <a:off x="342900" y="1998440"/>
            <a:ext cx="5600700" cy="4097560"/>
          </a:xfrm>
        </p:spPr>
        <p:txBody>
          <a:bodyPr/>
          <a:lstStyle/>
          <a:p>
            <a:r>
              <a:rPr lang="en-US"/>
              <a:t>Click icon to add picture</a:t>
            </a:r>
          </a:p>
        </p:txBody>
      </p:sp>
    </p:spTree>
    <p:extLst>
      <p:ext uri="{BB962C8B-B14F-4D97-AF65-F5344CB8AC3E}">
        <p14:creationId xmlns:p14="http://schemas.microsoft.com/office/powerpoint/2010/main" val="1155816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ause Slide 7">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t="1099"/>
          <a:stretch/>
        </p:blipFill>
        <p:spPr>
          <a:xfrm>
            <a:off x="0" y="0"/>
            <a:ext cx="9144000" cy="6858000"/>
          </a:xfrm>
          <a:prstGeom prst="rect">
            <a:avLst/>
          </a:prstGeom>
        </p:spPr>
      </p:pic>
      <p:sp>
        <p:nvSpPr>
          <p:cNvPr id="2" name="Title 1"/>
          <p:cNvSpPr>
            <a:spLocks noGrp="1"/>
          </p:cNvSpPr>
          <p:nvPr>
            <p:ph type="ctrTitle" hasCustomPrompt="1"/>
          </p:nvPr>
        </p:nvSpPr>
        <p:spPr>
          <a:xfrm>
            <a:off x="1752848" y="1807975"/>
            <a:ext cx="5607545" cy="1624384"/>
          </a:xfrm>
        </p:spPr>
        <p:txBody>
          <a:bodyPr anchor="b">
            <a:noAutofit/>
          </a:bodyPr>
          <a:lstStyle>
            <a:lvl1pPr algn="ctr">
              <a:defRPr sz="2400">
                <a:solidFill>
                  <a:srgbClr val="0059AB"/>
                </a:solidFill>
              </a:defRPr>
            </a:lvl1pPr>
          </a:lstStyle>
          <a:p>
            <a:r>
              <a:rPr lang="en-US"/>
              <a:t>Click to insert quote or callout</a:t>
            </a:r>
          </a:p>
        </p:txBody>
      </p:sp>
      <p:sp>
        <p:nvSpPr>
          <p:cNvPr id="3" name="Subtitle 2"/>
          <p:cNvSpPr>
            <a:spLocks noGrp="1"/>
          </p:cNvSpPr>
          <p:nvPr>
            <p:ph type="subTitle" idx="1" hasCustomPrompt="1"/>
          </p:nvPr>
        </p:nvSpPr>
        <p:spPr>
          <a:xfrm>
            <a:off x="3184078" y="4302791"/>
            <a:ext cx="2764490" cy="746295"/>
          </a:xfrm>
        </p:spPr>
        <p:txBody>
          <a:bodyPr>
            <a:noAutofit/>
          </a:bodyPr>
          <a:lstStyle>
            <a:lvl1pPr marL="0" indent="0" algn="ctr">
              <a:buNone/>
              <a:defRPr sz="1400">
                <a:solidFill>
                  <a:srgbClr val="0059AB"/>
                </a:solidFill>
              </a:defRPr>
            </a:lvl1pPr>
            <a:lvl2pPr marL="342866" indent="0" algn="ctr">
              <a:buNone/>
              <a:defRPr sz="1500"/>
            </a:lvl2pPr>
            <a:lvl3pPr marL="685732" indent="0" algn="ctr">
              <a:buNone/>
              <a:defRPr sz="1350"/>
            </a:lvl3pPr>
            <a:lvl4pPr marL="1028598" indent="0" algn="ctr">
              <a:buNone/>
              <a:defRPr sz="1200"/>
            </a:lvl4pPr>
            <a:lvl5pPr marL="1371464" indent="0" algn="ctr">
              <a:buNone/>
              <a:defRPr sz="1200"/>
            </a:lvl5pPr>
            <a:lvl6pPr marL="1714331" indent="0" algn="ctr">
              <a:buNone/>
              <a:defRPr sz="1200"/>
            </a:lvl6pPr>
            <a:lvl7pPr marL="2057195" indent="0" algn="ctr">
              <a:buNone/>
              <a:defRPr sz="1200"/>
            </a:lvl7pPr>
            <a:lvl8pPr marL="2400060" indent="0" algn="ctr">
              <a:buNone/>
              <a:defRPr sz="1200"/>
            </a:lvl8pPr>
            <a:lvl9pPr marL="2742926" indent="0" algn="ctr">
              <a:buNone/>
              <a:defRPr sz="1200"/>
            </a:lvl9pPr>
          </a:lstStyle>
          <a:p>
            <a:r>
              <a:rPr lang="en-US"/>
              <a:t>Click to add attribution or subtitle</a:t>
            </a:r>
          </a:p>
        </p:txBody>
      </p:sp>
      <p:cxnSp>
        <p:nvCxnSpPr>
          <p:cNvPr id="14" name="Straight Connector 13"/>
          <p:cNvCxnSpPr/>
          <p:nvPr userDrawn="1"/>
        </p:nvCxnSpPr>
        <p:spPr>
          <a:xfrm>
            <a:off x="4198649" y="3867571"/>
            <a:ext cx="611863" cy="0"/>
          </a:xfrm>
          <a:prstGeom prst="line">
            <a:avLst/>
          </a:prstGeom>
          <a:ln w="38100" cmpd="sng">
            <a:solidFill>
              <a:srgbClr val="005AAA"/>
            </a:solidFill>
          </a:ln>
          <a:effectLst/>
        </p:spPr>
        <p:style>
          <a:lnRef idx="2">
            <a:schemeClr val="accent1"/>
          </a:lnRef>
          <a:fillRef idx="0">
            <a:schemeClr val="accent1"/>
          </a:fillRef>
          <a:effectRef idx="1">
            <a:schemeClr val="accent1"/>
          </a:effectRef>
          <a:fontRef idx="minor">
            <a:schemeClr val="tx1"/>
          </a:fontRef>
        </p:style>
      </p:cxnSp>
      <p:sp>
        <p:nvSpPr>
          <p:cNvPr id="12" name="Footer Placeholder 6"/>
          <p:cNvSpPr txBox="1">
            <a:spLocks/>
          </p:cNvSpPr>
          <p:nvPr userDrawn="1"/>
        </p:nvSpPr>
        <p:spPr>
          <a:xfrm>
            <a:off x="309497" y="6217920"/>
            <a:ext cx="376303" cy="365125"/>
          </a:xfrm>
          <a:prstGeom prst="rect">
            <a:avLst/>
          </a:prstGeom>
        </p:spPr>
        <p:txBody>
          <a:bodyPr vert="horz" lIns="68580" tIns="34290" rIns="68580" bIns="34290" rtlCol="0" anchor="b"/>
          <a:lstStyle>
            <a:defPPr>
              <a:defRPr lang="en-US"/>
            </a:defPPr>
            <a:lvl1pPr marL="0" algn="l"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BE1AA0D-7925-704E-A440-F564BACF8C17}" type="slidenum">
              <a:rPr lang="en-US" sz="1000" smtClean="0">
                <a:solidFill>
                  <a:srgbClr val="005AAA"/>
                </a:solidFill>
                <a:cs typeface="Arial" panose="020B0604020202020204" pitchFamily="34" charset="0"/>
              </a:rPr>
              <a:pPr/>
              <a:t>‹#›</a:t>
            </a:fld>
            <a:endParaRPr lang="en-US" sz="1000">
              <a:solidFill>
                <a:srgbClr val="005AAA"/>
              </a:solidFill>
              <a:cs typeface="Arial" panose="020B0604020202020204" pitchFamily="34" charset="0"/>
            </a:endParaRPr>
          </a:p>
        </p:txBody>
      </p:sp>
      <p:sp>
        <p:nvSpPr>
          <p:cNvPr id="15" name="AutoShape 1"/>
          <p:cNvSpPr>
            <a:spLocks/>
          </p:cNvSpPr>
          <p:nvPr userDrawn="1"/>
        </p:nvSpPr>
        <p:spPr bwMode="auto">
          <a:xfrm>
            <a:off x="932688" y="6355080"/>
            <a:ext cx="1700213" cy="1809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w="12700">
            <a:noFill/>
            <a:miter lim="0"/>
            <a:headEnd/>
            <a:tailEnd/>
          </a:ln>
        </p:spPr>
        <p:txBody>
          <a:bodyPr lIns="34289" tIns="34289" rIns="34289" bIns="34289"/>
          <a:lstStyle/>
          <a:p>
            <a:pPr eaLnBrk="1"/>
            <a:r>
              <a:rPr lang="en-US" sz="1000">
                <a:solidFill>
                  <a:srgbClr val="005AAA"/>
                </a:solidFill>
                <a:latin typeface="Arial Narrow" pitchFamily="34" charset="0"/>
                <a:cs typeface="Helvetica" pitchFamily="30" charset="0"/>
                <a:sym typeface="Arial Narrow" pitchFamily="34" charset="0"/>
              </a:rPr>
              <a:t>Proprietary &amp; Confidential </a:t>
            </a:r>
            <a:endParaRPr lang="en-US" sz="1000">
              <a:solidFill>
                <a:srgbClr val="005AAA"/>
              </a:solidFill>
              <a:cs typeface="Helvetica" pitchFamily="30" charset="0"/>
            </a:endParaRPr>
          </a:p>
        </p:txBody>
      </p:sp>
      <p:pic>
        <p:nvPicPr>
          <p:cNvPr id="10" name="Picture 9"/>
          <p:cNvPicPr>
            <a:picLocks noChangeAspect="1"/>
          </p:cNvPicPr>
          <p:nvPr userDrawn="1"/>
        </p:nvPicPr>
        <p:blipFill>
          <a:blip r:embed="rId3"/>
          <a:stretch>
            <a:fillRect/>
          </a:stretch>
        </p:blipFill>
        <p:spPr>
          <a:xfrm>
            <a:off x="7448550" y="6217920"/>
            <a:ext cx="1352550" cy="312145"/>
          </a:xfrm>
          <a:prstGeom prst="rect">
            <a:avLst/>
          </a:prstGeom>
        </p:spPr>
      </p:pic>
    </p:spTree>
    <p:extLst>
      <p:ext uri="{BB962C8B-B14F-4D97-AF65-F5344CB8AC3E}">
        <p14:creationId xmlns:p14="http://schemas.microsoft.com/office/powerpoint/2010/main" val="1334947674"/>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ause Slide 8">
    <p:bg>
      <p:bgPr>
        <a:solidFill>
          <a:srgbClr val="A6A6A6"/>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2857305" y="3733800"/>
            <a:ext cx="611863" cy="0"/>
          </a:xfrm>
          <a:prstGeom prst="line">
            <a:avLst/>
          </a:prstGeom>
          <a:ln w="38100" cmpd="sng">
            <a:solidFill>
              <a:srgbClr val="0059AB"/>
            </a:solidFill>
          </a:ln>
          <a:effectLst/>
        </p:spPr>
        <p:style>
          <a:lnRef idx="2">
            <a:schemeClr val="accent1"/>
          </a:lnRef>
          <a:fillRef idx="0">
            <a:schemeClr val="accent1"/>
          </a:fillRef>
          <a:effectRef idx="1">
            <a:schemeClr val="accent1"/>
          </a:effectRef>
          <a:fontRef idx="minor">
            <a:schemeClr val="tx1"/>
          </a:fontRef>
        </p:style>
      </p:cxnSp>
      <p:sp>
        <p:nvSpPr>
          <p:cNvPr id="10" name="Footer Placeholder 6"/>
          <p:cNvSpPr txBox="1">
            <a:spLocks/>
          </p:cNvSpPr>
          <p:nvPr userDrawn="1"/>
        </p:nvSpPr>
        <p:spPr>
          <a:xfrm>
            <a:off x="309497" y="6217920"/>
            <a:ext cx="376303" cy="365125"/>
          </a:xfrm>
          <a:prstGeom prst="rect">
            <a:avLst/>
          </a:prstGeom>
        </p:spPr>
        <p:txBody>
          <a:bodyPr vert="horz" lIns="68580" tIns="34290" rIns="68580" bIns="34290" rtlCol="0" anchor="b"/>
          <a:lstStyle>
            <a:defPPr>
              <a:defRPr lang="en-US"/>
            </a:defPPr>
            <a:lvl1pPr marL="0" algn="l"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BE1AA0D-7925-704E-A440-F564BACF8C17}" type="slidenum">
              <a:rPr lang="en-US" sz="1000" smtClean="0">
                <a:solidFill>
                  <a:schemeClr val="bg1"/>
                </a:solidFill>
                <a:cs typeface="Arial" panose="020B0604020202020204" pitchFamily="34" charset="0"/>
              </a:rPr>
              <a:pPr/>
              <a:t>‹#›</a:t>
            </a:fld>
            <a:endParaRPr lang="en-US" sz="1000">
              <a:solidFill>
                <a:schemeClr val="bg1"/>
              </a:solidFill>
              <a:cs typeface="Arial" panose="020B0604020202020204" pitchFamily="34" charset="0"/>
            </a:endParaRPr>
          </a:p>
        </p:txBody>
      </p:sp>
      <p:sp>
        <p:nvSpPr>
          <p:cNvPr id="11" name="AutoShape 1"/>
          <p:cNvSpPr>
            <a:spLocks/>
          </p:cNvSpPr>
          <p:nvPr userDrawn="1"/>
        </p:nvSpPr>
        <p:spPr bwMode="auto">
          <a:xfrm>
            <a:off x="932688" y="6355080"/>
            <a:ext cx="1700213" cy="1809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w="12700">
            <a:noFill/>
            <a:miter lim="0"/>
            <a:headEnd/>
            <a:tailEnd/>
          </a:ln>
        </p:spPr>
        <p:txBody>
          <a:bodyPr lIns="34289" tIns="34289" rIns="34289" bIns="34289"/>
          <a:lstStyle/>
          <a:p>
            <a:pPr eaLnBrk="1"/>
            <a:r>
              <a:rPr lang="en-US" sz="1000">
                <a:solidFill>
                  <a:schemeClr val="bg1"/>
                </a:solidFill>
                <a:latin typeface="Arial Narrow" pitchFamily="34" charset="0"/>
                <a:cs typeface="Helvetica" pitchFamily="30" charset="0"/>
                <a:sym typeface="Arial Narrow" pitchFamily="34" charset="0"/>
              </a:rPr>
              <a:t>Proprietary &amp; Confidential </a:t>
            </a:r>
            <a:endParaRPr lang="en-US" sz="1000">
              <a:solidFill>
                <a:schemeClr val="bg1"/>
              </a:solidFill>
              <a:cs typeface="Helvetica" pitchFamily="30" charset="0"/>
            </a:endParaRPr>
          </a:p>
        </p:txBody>
      </p:sp>
      <p:sp>
        <p:nvSpPr>
          <p:cNvPr id="12" name="Title 1"/>
          <p:cNvSpPr>
            <a:spLocks noGrp="1"/>
          </p:cNvSpPr>
          <p:nvPr>
            <p:ph type="ctrTitle" hasCustomPrompt="1"/>
          </p:nvPr>
        </p:nvSpPr>
        <p:spPr>
          <a:xfrm>
            <a:off x="356347" y="1807975"/>
            <a:ext cx="5607545" cy="1624384"/>
          </a:xfrm>
        </p:spPr>
        <p:txBody>
          <a:bodyPr anchor="b">
            <a:noAutofit/>
          </a:bodyPr>
          <a:lstStyle>
            <a:lvl1pPr algn="ctr">
              <a:defRPr sz="2400" baseline="0">
                <a:solidFill>
                  <a:schemeClr val="bg1"/>
                </a:solidFill>
              </a:defRPr>
            </a:lvl1pPr>
          </a:lstStyle>
          <a:p>
            <a:r>
              <a:rPr lang="en-US"/>
              <a:t>Click here to insert quote or callout</a:t>
            </a:r>
          </a:p>
        </p:txBody>
      </p:sp>
      <p:sp>
        <p:nvSpPr>
          <p:cNvPr id="15" name="Subtitle 2"/>
          <p:cNvSpPr>
            <a:spLocks noGrp="1"/>
          </p:cNvSpPr>
          <p:nvPr>
            <p:ph type="subTitle" idx="1" hasCustomPrompt="1"/>
          </p:nvPr>
        </p:nvSpPr>
        <p:spPr>
          <a:xfrm>
            <a:off x="1106745" y="4147424"/>
            <a:ext cx="4126154" cy="746295"/>
          </a:xfrm>
        </p:spPr>
        <p:txBody>
          <a:bodyPr>
            <a:noAutofit/>
          </a:bodyPr>
          <a:lstStyle>
            <a:lvl1pPr marL="0" indent="0" algn="ctr">
              <a:buNone/>
              <a:defRPr sz="1400">
                <a:solidFill>
                  <a:schemeClr val="bg1"/>
                </a:solidFill>
              </a:defRPr>
            </a:lvl1pPr>
            <a:lvl2pPr marL="342866" indent="0" algn="ctr">
              <a:buNone/>
              <a:defRPr sz="1500"/>
            </a:lvl2pPr>
            <a:lvl3pPr marL="685732" indent="0" algn="ctr">
              <a:buNone/>
              <a:defRPr sz="1350"/>
            </a:lvl3pPr>
            <a:lvl4pPr marL="1028598" indent="0" algn="ctr">
              <a:buNone/>
              <a:defRPr sz="1200"/>
            </a:lvl4pPr>
            <a:lvl5pPr marL="1371464" indent="0" algn="ctr">
              <a:buNone/>
              <a:defRPr sz="1200"/>
            </a:lvl5pPr>
            <a:lvl6pPr marL="1714331" indent="0" algn="ctr">
              <a:buNone/>
              <a:defRPr sz="1200"/>
            </a:lvl6pPr>
            <a:lvl7pPr marL="2057195" indent="0" algn="ctr">
              <a:buNone/>
              <a:defRPr sz="1200"/>
            </a:lvl7pPr>
            <a:lvl8pPr marL="2400060" indent="0" algn="ctr">
              <a:buNone/>
              <a:defRPr sz="1200"/>
            </a:lvl8pPr>
            <a:lvl9pPr marL="2742926" indent="0" algn="ctr">
              <a:buNone/>
              <a:defRPr sz="1200"/>
            </a:lvl9pPr>
          </a:lstStyle>
          <a:p>
            <a:r>
              <a:rPr lang="en-US"/>
              <a:t>Click to add attribution or subtitle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3649980" y="1417320"/>
            <a:ext cx="5494020" cy="5440680"/>
          </a:xfrm>
          <a:prstGeom prst="rect">
            <a:avLst/>
          </a:prstGeom>
        </p:spPr>
      </p:pic>
    </p:spTree>
    <p:extLst>
      <p:ext uri="{BB962C8B-B14F-4D97-AF65-F5344CB8AC3E}">
        <p14:creationId xmlns:p14="http://schemas.microsoft.com/office/powerpoint/2010/main" val="6975554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Slide 1">
    <p:spTree>
      <p:nvGrpSpPr>
        <p:cNvPr id="1" name=""/>
        <p:cNvGrpSpPr/>
        <p:nvPr/>
      </p:nvGrpSpPr>
      <p:grpSpPr>
        <a:xfrm>
          <a:off x="0" y="0"/>
          <a:ext cx="0" cy="0"/>
          <a:chOff x="0" y="0"/>
          <a:chExt cx="0" cy="0"/>
        </a:xfrm>
      </p:grpSpPr>
      <p:sp>
        <p:nvSpPr>
          <p:cNvPr id="16" name="Picture Placeholder 14"/>
          <p:cNvSpPr>
            <a:spLocks noGrp="1"/>
          </p:cNvSpPr>
          <p:nvPr>
            <p:ph type="pic" sz="quarter" idx="11" hasCustomPrompt="1"/>
          </p:nvPr>
        </p:nvSpPr>
        <p:spPr>
          <a:xfrm>
            <a:off x="6194927" y="2235595"/>
            <a:ext cx="669725" cy="1038491"/>
          </a:xfrm>
          <a:solidFill>
            <a:srgbClr val="9CA6A6"/>
          </a:solidFill>
        </p:spPr>
        <p:txBody>
          <a:bodyPr/>
          <a:lstStyle>
            <a:lvl1pPr marL="0" indent="0">
              <a:buNone/>
              <a:defRPr>
                <a:solidFill>
                  <a:schemeClr val="bg1"/>
                </a:solidFill>
              </a:defRPr>
            </a:lvl1pPr>
          </a:lstStyle>
          <a:p>
            <a:r>
              <a:rPr lang="en-US"/>
              <a:t>Headshot</a:t>
            </a:r>
          </a:p>
        </p:txBody>
      </p:sp>
      <p:sp>
        <p:nvSpPr>
          <p:cNvPr id="15" name="Picture Placeholder 14"/>
          <p:cNvSpPr>
            <a:spLocks noGrp="1"/>
          </p:cNvSpPr>
          <p:nvPr>
            <p:ph type="pic" sz="quarter" idx="10" hasCustomPrompt="1"/>
          </p:nvPr>
        </p:nvSpPr>
        <p:spPr>
          <a:xfrm>
            <a:off x="3213491" y="2235866"/>
            <a:ext cx="669570" cy="1038251"/>
          </a:xfrm>
          <a:solidFill>
            <a:srgbClr val="9CA6A6"/>
          </a:solidFill>
        </p:spPr>
        <p:txBody>
          <a:bodyPr/>
          <a:lstStyle>
            <a:lvl1pPr marL="0" indent="0">
              <a:buNone/>
              <a:defRPr>
                <a:solidFill>
                  <a:schemeClr val="bg1"/>
                </a:solidFill>
              </a:defRPr>
            </a:lvl1pPr>
          </a:lstStyle>
          <a:p>
            <a:r>
              <a:rPr lang="en-US"/>
              <a:t>Headshot</a:t>
            </a:r>
          </a:p>
        </p:txBody>
      </p:sp>
      <p:sp>
        <p:nvSpPr>
          <p:cNvPr id="2" name="Rectangle 1"/>
          <p:cNvSpPr/>
          <p:nvPr userDrawn="1"/>
        </p:nvSpPr>
        <p:spPr>
          <a:xfrm>
            <a:off x="971550" y="1461857"/>
            <a:ext cx="8172450" cy="227243"/>
          </a:xfrm>
          <a:prstGeom prst="rect">
            <a:avLst/>
          </a:prstGeom>
          <a:solidFill>
            <a:srgbClr val="005A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54"/>
            <a:endParaRPr lang="en-US" sz="1400">
              <a:solidFill>
                <a:prstClr val="white"/>
              </a:solidFill>
              <a:latin typeface="Arial"/>
              <a:cs typeface="Arial"/>
            </a:endParaRPr>
          </a:p>
        </p:txBody>
      </p:sp>
      <p:cxnSp>
        <p:nvCxnSpPr>
          <p:cNvPr id="4" name="Straight Connector 3"/>
          <p:cNvCxnSpPr/>
          <p:nvPr userDrawn="1"/>
        </p:nvCxnSpPr>
        <p:spPr>
          <a:xfrm>
            <a:off x="7384466" y="3628989"/>
            <a:ext cx="664638" cy="0"/>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sp>
        <p:nvSpPr>
          <p:cNvPr id="18" name="Text Placeholder 17"/>
          <p:cNvSpPr>
            <a:spLocks noGrp="1"/>
          </p:cNvSpPr>
          <p:nvPr>
            <p:ph type="body" sz="quarter" idx="12" hasCustomPrompt="1"/>
          </p:nvPr>
        </p:nvSpPr>
        <p:spPr>
          <a:xfrm>
            <a:off x="4008538" y="2268932"/>
            <a:ext cx="1889955" cy="243154"/>
          </a:xfrm>
        </p:spPr>
        <p:txBody>
          <a:bodyPr tIns="0" bIns="0" anchor="b"/>
          <a:lstStyle>
            <a:lvl1pPr marL="0" indent="0">
              <a:buNone/>
              <a:defRPr sz="1400" b="1" cap="all" baseline="0">
                <a:solidFill>
                  <a:srgbClr val="005AAA"/>
                </a:solidFill>
              </a:defRPr>
            </a:lvl1pPr>
            <a:lvl2pPr marL="128579" indent="0">
              <a:buNone/>
              <a:defRPr b="1">
                <a:solidFill>
                  <a:srgbClr val="005AAA"/>
                </a:solidFill>
              </a:defRPr>
            </a:lvl2pPr>
            <a:lvl3pPr marL="257156" indent="0">
              <a:buNone/>
              <a:defRPr b="1">
                <a:solidFill>
                  <a:srgbClr val="005AAA"/>
                </a:solidFill>
              </a:defRPr>
            </a:lvl3pPr>
            <a:lvl4pPr marL="414308" indent="0">
              <a:buNone/>
              <a:defRPr b="1">
                <a:solidFill>
                  <a:srgbClr val="005AAA"/>
                </a:solidFill>
              </a:defRPr>
            </a:lvl4pPr>
            <a:lvl5pPr marL="604793" indent="0">
              <a:buNone/>
              <a:defRPr b="1">
                <a:solidFill>
                  <a:srgbClr val="005AAA"/>
                </a:solidFill>
              </a:defRPr>
            </a:lvl5pPr>
          </a:lstStyle>
          <a:p>
            <a:pPr lvl="0"/>
            <a:r>
              <a:rPr lang="en-US"/>
              <a:t>INSERT NAME</a:t>
            </a:r>
          </a:p>
        </p:txBody>
      </p:sp>
      <p:sp>
        <p:nvSpPr>
          <p:cNvPr id="20" name="Text Placeholder 19"/>
          <p:cNvSpPr>
            <a:spLocks noGrp="1"/>
          </p:cNvSpPr>
          <p:nvPr>
            <p:ph type="body" sz="quarter" idx="13" hasCustomPrompt="1"/>
          </p:nvPr>
        </p:nvSpPr>
        <p:spPr>
          <a:xfrm>
            <a:off x="4008542" y="2512086"/>
            <a:ext cx="1486795" cy="736823"/>
          </a:xfrm>
        </p:spPr>
        <p:txBody>
          <a:bodyPr/>
          <a:lstStyle>
            <a:lvl1pPr marL="0" indent="0">
              <a:lnSpc>
                <a:spcPct val="100000"/>
              </a:lnSpc>
              <a:spcBef>
                <a:spcPts val="0"/>
              </a:spcBef>
              <a:buNone/>
              <a:defRPr sz="1400" baseline="0">
                <a:solidFill>
                  <a:srgbClr val="7F7F7D"/>
                </a:solidFill>
              </a:defRPr>
            </a:lvl1pPr>
          </a:lstStyle>
          <a:p>
            <a:pPr lvl="0"/>
            <a:r>
              <a:rPr lang="en-US"/>
              <a:t>Title              Company           Office Phone</a:t>
            </a:r>
          </a:p>
        </p:txBody>
      </p:sp>
      <p:sp>
        <p:nvSpPr>
          <p:cNvPr id="22" name="Text Placeholder 17"/>
          <p:cNvSpPr>
            <a:spLocks noGrp="1"/>
          </p:cNvSpPr>
          <p:nvPr>
            <p:ph type="body" sz="quarter" idx="14" hasCustomPrompt="1"/>
          </p:nvPr>
        </p:nvSpPr>
        <p:spPr>
          <a:xfrm>
            <a:off x="6978949" y="2268932"/>
            <a:ext cx="1889955" cy="243154"/>
          </a:xfrm>
        </p:spPr>
        <p:txBody>
          <a:bodyPr tIns="0" bIns="0" anchor="b"/>
          <a:lstStyle>
            <a:lvl1pPr marL="0" indent="0">
              <a:buNone/>
              <a:defRPr sz="1400" b="1" cap="all" baseline="0">
                <a:solidFill>
                  <a:srgbClr val="005AAA"/>
                </a:solidFill>
              </a:defRPr>
            </a:lvl1pPr>
            <a:lvl2pPr marL="128579" indent="0">
              <a:buNone/>
              <a:defRPr b="1">
                <a:solidFill>
                  <a:srgbClr val="005AAA"/>
                </a:solidFill>
              </a:defRPr>
            </a:lvl2pPr>
            <a:lvl3pPr marL="257156" indent="0">
              <a:buNone/>
              <a:defRPr b="1">
                <a:solidFill>
                  <a:srgbClr val="005AAA"/>
                </a:solidFill>
              </a:defRPr>
            </a:lvl3pPr>
            <a:lvl4pPr marL="414308" indent="0">
              <a:buNone/>
              <a:defRPr b="1">
                <a:solidFill>
                  <a:srgbClr val="005AAA"/>
                </a:solidFill>
              </a:defRPr>
            </a:lvl4pPr>
            <a:lvl5pPr marL="604793" indent="0">
              <a:buNone/>
              <a:defRPr b="1">
                <a:solidFill>
                  <a:srgbClr val="005AAA"/>
                </a:solidFill>
              </a:defRPr>
            </a:lvl5pPr>
          </a:lstStyle>
          <a:p>
            <a:pPr lvl="0"/>
            <a:r>
              <a:rPr lang="en-US"/>
              <a:t>INSERT NAME</a:t>
            </a:r>
          </a:p>
        </p:txBody>
      </p:sp>
      <p:sp>
        <p:nvSpPr>
          <p:cNvPr id="23" name="Text Placeholder 19"/>
          <p:cNvSpPr>
            <a:spLocks noGrp="1"/>
          </p:cNvSpPr>
          <p:nvPr>
            <p:ph type="body" sz="quarter" idx="15" hasCustomPrompt="1"/>
          </p:nvPr>
        </p:nvSpPr>
        <p:spPr>
          <a:xfrm>
            <a:off x="6978950" y="2512086"/>
            <a:ext cx="1486796" cy="736823"/>
          </a:xfrm>
        </p:spPr>
        <p:txBody>
          <a:bodyPr/>
          <a:lstStyle>
            <a:lvl1pPr marL="0" indent="0">
              <a:lnSpc>
                <a:spcPct val="100000"/>
              </a:lnSpc>
              <a:spcBef>
                <a:spcPts val="0"/>
              </a:spcBef>
              <a:buNone/>
              <a:defRPr sz="1400" baseline="0">
                <a:solidFill>
                  <a:srgbClr val="7F7F7D"/>
                </a:solidFill>
              </a:defRPr>
            </a:lvl1pPr>
          </a:lstStyle>
          <a:p>
            <a:pPr lvl="0"/>
            <a:r>
              <a:rPr lang="en-US"/>
              <a:t>Title              Company           Office Phone</a:t>
            </a:r>
          </a:p>
        </p:txBody>
      </p:sp>
      <p:sp>
        <p:nvSpPr>
          <p:cNvPr id="14" name="Rectangle 13"/>
          <p:cNvSpPr/>
          <p:nvPr userDrawn="1"/>
        </p:nvSpPr>
        <p:spPr>
          <a:xfrm>
            <a:off x="846320" y="2074058"/>
            <a:ext cx="2065096" cy="1107996"/>
          </a:xfrm>
          <a:prstGeom prst="rect">
            <a:avLst/>
          </a:prstGeom>
        </p:spPr>
        <p:txBody>
          <a:bodyPr wrap="square">
            <a:noAutofit/>
          </a:bodyPr>
          <a:lstStyle/>
          <a:p>
            <a:pPr lvl="0" algn="l"/>
            <a:r>
              <a:rPr lang="en-US" sz="3600" b="1" cap="all" baseline="0"/>
              <a:t>THANK</a:t>
            </a:r>
          </a:p>
          <a:p>
            <a:pPr lvl="0" algn="l"/>
            <a:r>
              <a:rPr lang="en-US" sz="3600" b="1" cap="all" baseline="0"/>
              <a:t>YOU</a:t>
            </a:r>
          </a:p>
        </p:txBody>
      </p:sp>
      <p:sp>
        <p:nvSpPr>
          <p:cNvPr id="17" name="TextBox 16"/>
          <p:cNvSpPr txBox="1"/>
          <p:nvPr userDrawn="1"/>
        </p:nvSpPr>
        <p:spPr>
          <a:xfrm>
            <a:off x="880184" y="3248909"/>
            <a:ext cx="2085571" cy="307777"/>
          </a:xfrm>
          <a:prstGeom prst="rect">
            <a:avLst/>
          </a:prstGeom>
          <a:noFill/>
        </p:spPr>
        <p:txBody>
          <a:bodyPr wrap="none" rtlCol="0">
            <a:spAutoFit/>
          </a:bodyPr>
          <a:lstStyle/>
          <a:p>
            <a:pPr algn="l"/>
            <a:r>
              <a:rPr lang="en-US" sz="1400" err="1">
                <a:solidFill>
                  <a:srgbClr val="595959"/>
                </a:solidFill>
              </a:rPr>
              <a:t>www.northhighland.com</a:t>
            </a:r>
            <a:endParaRPr lang="en-US" sz="1400">
              <a:solidFill>
                <a:srgbClr val="595959"/>
              </a:solidFill>
            </a:endParaRPr>
          </a:p>
        </p:txBody>
      </p:sp>
      <p:pic>
        <p:nvPicPr>
          <p:cNvPr id="13" name="Picture 12"/>
          <p:cNvPicPr>
            <a:picLocks noChangeAspect="1"/>
          </p:cNvPicPr>
          <p:nvPr userDrawn="1"/>
        </p:nvPicPr>
        <p:blipFill>
          <a:blip r:embed="rId2"/>
          <a:stretch>
            <a:fillRect/>
          </a:stretch>
        </p:blipFill>
        <p:spPr>
          <a:xfrm>
            <a:off x="7448550" y="6217920"/>
            <a:ext cx="1352550" cy="312145"/>
          </a:xfrm>
          <a:prstGeom prst="rect">
            <a:avLst/>
          </a:prstGeom>
        </p:spPr>
      </p:pic>
    </p:spTree>
    <p:extLst>
      <p:ext uri="{BB962C8B-B14F-4D97-AF65-F5344CB8AC3E}">
        <p14:creationId xmlns:p14="http://schemas.microsoft.com/office/powerpoint/2010/main" val="12659271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Slide 2">
    <p:spTree>
      <p:nvGrpSpPr>
        <p:cNvPr id="1" name=""/>
        <p:cNvGrpSpPr/>
        <p:nvPr/>
      </p:nvGrpSpPr>
      <p:grpSpPr>
        <a:xfrm>
          <a:off x="0" y="0"/>
          <a:ext cx="0" cy="0"/>
          <a:chOff x="0" y="0"/>
          <a:chExt cx="0" cy="0"/>
        </a:xfrm>
      </p:grpSpPr>
      <p:sp>
        <p:nvSpPr>
          <p:cNvPr id="13" name="Rectangle 12"/>
          <p:cNvSpPr/>
          <p:nvPr userDrawn="1"/>
        </p:nvSpPr>
        <p:spPr>
          <a:xfrm>
            <a:off x="0" y="5"/>
            <a:ext cx="9144000" cy="190339"/>
          </a:xfrm>
          <a:prstGeom prst="rect">
            <a:avLst/>
          </a:prstGeom>
          <a:solidFill>
            <a:srgbClr val="005A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p>
        </p:txBody>
      </p:sp>
      <p:sp>
        <p:nvSpPr>
          <p:cNvPr id="19" name="Picture Placeholder 14"/>
          <p:cNvSpPr>
            <a:spLocks noGrp="1"/>
          </p:cNvSpPr>
          <p:nvPr>
            <p:ph type="pic" sz="quarter" idx="11" hasCustomPrompt="1"/>
          </p:nvPr>
        </p:nvSpPr>
        <p:spPr>
          <a:xfrm>
            <a:off x="6081666" y="1682266"/>
            <a:ext cx="669725" cy="1038491"/>
          </a:xfrm>
          <a:solidFill>
            <a:srgbClr val="9CA6A6"/>
          </a:solidFill>
        </p:spPr>
        <p:txBody>
          <a:bodyPr/>
          <a:lstStyle>
            <a:lvl1pPr marL="0" indent="0">
              <a:buNone/>
              <a:defRPr>
                <a:solidFill>
                  <a:schemeClr val="bg1"/>
                </a:solidFill>
              </a:defRPr>
            </a:lvl1pPr>
          </a:lstStyle>
          <a:p>
            <a:r>
              <a:rPr lang="en-US"/>
              <a:t>Headshot</a:t>
            </a:r>
          </a:p>
        </p:txBody>
      </p:sp>
      <p:sp>
        <p:nvSpPr>
          <p:cNvPr id="21" name="Picture Placeholder 14"/>
          <p:cNvSpPr>
            <a:spLocks noGrp="1"/>
          </p:cNvSpPr>
          <p:nvPr>
            <p:ph type="pic" sz="quarter" idx="10" hasCustomPrompt="1"/>
          </p:nvPr>
        </p:nvSpPr>
        <p:spPr>
          <a:xfrm>
            <a:off x="3100230" y="1682537"/>
            <a:ext cx="669570" cy="1038251"/>
          </a:xfrm>
          <a:solidFill>
            <a:srgbClr val="9CA6A6"/>
          </a:solidFill>
        </p:spPr>
        <p:txBody>
          <a:bodyPr/>
          <a:lstStyle>
            <a:lvl1pPr marL="0" indent="0">
              <a:buNone/>
              <a:defRPr>
                <a:solidFill>
                  <a:schemeClr val="bg1"/>
                </a:solidFill>
              </a:defRPr>
            </a:lvl1pPr>
          </a:lstStyle>
          <a:p>
            <a:r>
              <a:rPr lang="en-US"/>
              <a:t>Headshot</a:t>
            </a:r>
          </a:p>
        </p:txBody>
      </p:sp>
      <p:cxnSp>
        <p:nvCxnSpPr>
          <p:cNvPr id="26" name="Straight Connector 25"/>
          <p:cNvCxnSpPr/>
          <p:nvPr userDrawn="1"/>
        </p:nvCxnSpPr>
        <p:spPr>
          <a:xfrm>
            <a:off x="7384465" y="3565378"/>
            <a:ext cx="664638" cy="0"/>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sp>
        <p:nvSpPr>
          <p:cNvPr id="27" name="Text Placeholder 17"/>
          <p:cNvSpPr>
            <a:spLocks noGrp="1"/>
          </p:cNvSpPr>
          <p:nvPr>
            <p:ph type="body" sz="quarter" idx="12" hasCustomPrompt="1"/>
          </p:nvPr>
        </p:nvSpPr>
        <p:spPr>
          <a:xfrm>
            <a:off x="3895277" y="1715603"/>
            <a:ext cx="1889955" cy="243154"/>
          </a:xfrm>
        </p:spPr>
        <p:txBody>
          <a:bodyPr tIns="0" bIns="0" anchor="b"/>
          <a:lstStyle>
            <a:lvl1pPr marL="0" indent="0">
              <a:buNone/>
              <a:defRPr sz="1400" b="1" cap="all" baseline="0">
                <a:solidFill>
                  <a:srgbClr val="005AAA"/>
                </a:solidFill>
              </a:defRPr>
            </a:lvl1pPr>
            <a:lvl2pPr marL="128579" indent="0">
              <a:buNone/>
              <a:defRPr b="1">
                <a:solidFill>
                  <a:srgbClr val="005AAA"/>
                </a:solidFill>
              </a:defRPr>
            </a:lvl2pPr>
            <a:lvl3pPr marL="257156" indent="0">
              <a:buNone/>
              <a:defRPr b="1">
                <a:solidFill>
                  <a:srgbClr val="005AAA"/>
                </a:solidFill>
              </a:defRPr>
            </a:lvl3pPr>
            <a:lvl4pPr marL="414308" indent="0">
              <a:buNone/>
              <a:defRPr b="1">
                <a:solidFill>
                  <a:srgbClr val="005AAA"/>
                </a:solidFill>
              </a:defRPr>
            </a:lvl4pPr>
            <a:lvl5pPr marL="604793" indent="0">
              <a:buNone/>
              <a:defRPr b="1">
                <a:solidFill>
                  <a:srgbClr val="005AAA"/>
                </a:solidFill>
              </a:defRPr>
            </a:lvl5pPr>
          </a:lstStyle>
          <a:p>
            <a:pPr lvl="0"/>
            <a:r>
              <a:rPr lang="en-US"/>
              <a:t>INSERT NAME</a:t>
            </a:r>
          </a:p>
        </p:txBody>
      </p:sp>
      <p:sp>
        <p:nvSpPr>
          <p:cNvPr id="28" name="Text Placeholder 19"/>
          <p:cNvSpPr>
            <a:spLocks noGrp="1"/>
          </p:cNvSpPr>
          <p:nvPr>
            <p:ph type="body" sz="quarter" idx="13" hasCustomPrompt="1"/>
          </p:nvPr>
        </p:nvSpPr>
        <p:spPr>
          <a:xfrm>
            <a:off x="3895281" y="1958757"/>
            <a:ext cx="1486795" cy="736823"/>
          </a:xfrm>
        </p:spPr>
        <p:txBody>
          <a:bodyPr/>
          <a:lstStyle>
            <a:lvl1pPr marL="0" indent="0">
              <a:lnSpc>
                <a:spcPct val="100000"/>
              </a:lnSpc>
              <a:spcBef>
                <a:spcPts val="0"/>
              </a:spcBef>
              <a:buNone/>
              <a:defRPr sz="1400" baseline="0">
                <a:solidFill>
                  <a:srgbClr val="7F7F7D"/>
                </a:solidFill>
              </a:defRPr>
            </a:lvl1pPr>
          </a:lstStyle>
          <a:p>
            <a:pPr lvl="0"/>
            <a:r>
              <a:rPr lang="en-US"/>
              <a:t>Title              Company           Office Phone</a:t>
            </a:r>
          </a:p>
        </p:txBody>
      </p:sp>
      <p:sp>
        <p:nvSpPr>
          <p:cNvPr id="31" name="Picture Placeholder 14"/>
          <p:cNvSpPr>
            <a:spLocks noGrp="1"/>
          </p:cNvSpPr>
          <p:nvPr>
            <p:ph type="pic" sz="quarter" idx="24" hasCustomPrompt="1"/>
          </p:nvPr>
        </p:nvSpPr>
        <p:spPr>
          <a:xfrm>
            <a:off x="6081666" y="3406286"/>
            <a:ext cx="669725" cy="1038491"/>
          </a:xfrm>
          <a:solidFill>
            <a:srgbClr val="9CA6A6"/>
          </a:solidFill>
        </p:spPr>
        <p:txBody>
          <a:bodyPr/>
          <a:lstStyle>
            <a:lvl1pPr marL="0" indent="0">
              <a:buNone/>
              <a:defRPr>
                <a:solidFill>
                  <a:schemeClr val="bg1"/>
                </a:solidFill>
              </a:defRPr>
            </a:lvl1pPr>
          </a:lstStyle>
          <a:p>
            <a:r>
              <a:rPr lang="en-US"/>
              <a:t>Headshot</a:t>
            </a:r>
          </a:p>
        </p:txBody>
      </p:sp>
      <p:sp>
        <p:nvSpPr>
          <p:cNvPr id="32" name="Picture Placeholder 14"/>
          <p:cNvSpPr>
            <a:spLocks noGrp="1"/>
          </p:cNvSpPr>
          <p:nvPr>
            <p:ph type="pic" sz="quarter" idx="25" hasCustomPrompt="1"/>
          </p:nvPr>
        </p:nvSpPr>
        <p:spPr>
          <a:xfrm>
            <a:off x="3100230" y="3406557"/>
            <a:ext cx="669570" cy="1038251"/>
          </a:xfrm>
          <a:solidFill>
            <a:srgbClr val="9CA6A6"/>
          </a:solidFill>
        </p:spPr>
        <p:txBody>
          <a:bodyPr/>
          <a:lstStyle>
            <a:lvl1pPr marL="0" indent="0">
              <a:buNone/>
              <a:defRPr>
                <a:solidFill>
                  <a:schemeClr val="bg1"/>
                </a:solidFill>
              </a:defRPr>
            </a:lvl1pPr>
          </a:lstStyle>
          <a:p>
            <a:r>
              <a:rPr lang="en-US"/>
              <a:t>Headshot</a:t>
            </a:r>
          </a:p>
        </p:txBody>
      </p:sp>
      <p:cxnSp>
        <p:nvCxnSpPr>
          <p:cNvPr id="40" name="Straight Connector 39"/>
          <p:cNvCxnSpPr/>
          <p:nvPr userDrawn="1"/>
        </p:nvCxnSpPr>
        <p:spPr>
          <a:xfrm>
            <a:off x="7384465" y="5289398"/>
            <a:ext cx="664638" cy="0"/>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sp>
        <p:nvSpPr>
          <p:cNvPr id="41" name="Text Placeholder 17"/>
          <p:cNvSpPr>
            <a:spLocks noGrp="1"/>
          </p:cNvSpPr>
          <p:nvPr>
            <p:ph type="body" sz="quarter" idx="26" hasCustomPrompt="1"/>
          </p:nvPr>
        </p:nvSpPr>
        <p:spPr>
          <a:xfrm>
            <a:off x="3895277" y="3439623"/>
            <a:ext cx="1889955" cy="243154"/>
          </a:xfrm>
        </p:spPr>
        <p:txBody>
          <a:bodyPr tIns="0" bIns="0" anchor="b"/>
          <a:lstStyle>
            <a:lvl1pPr marL="0" indent="0">
              <a:buNone/>
              <a:defRPr sz="1400" b="1" cap="all" baseline="0">
                <a:solidFill>
                  <a:srgbClr val="005AAA"/>
                </a:solidFill>
              </a:defRPr>
            </a:lvl1pPr>
            <a:lvl2pPr marL="128579" indent="0">
              <a:buNone/>
              <a:defRPr b="1">
                <a:solidFill>
                  <a:srgbClr val="005AAA"/>
                </a:solidFill>
              </a:defRPr>
            </a:lvl2pPr>
            <a:lvl3pPr marL="257156" indent="0">
              <a:buNone/>
              <a:defRPr b="1">
                <a:solidFill>
                  <a:srgbClr val="005AAA"/>
                </a:solidFill>
              </a:defRPr>
            </a:lvl3pPr>
            <a:lvl4pPr marL="414308" indent="0">
              <a:buNone/>
              <a:defRPr b="1">
                <a:solidFill>
                  <a:srgbClr val="005AAA"/>
                </a:solidFill>
              </a:defRPr>
            </a:lvl4pPr>
            <a:lvl5pPr marL="604793" indent="0">
              <a:buNone/>
              <a:defRPr b="1">
                <a:solidFill>
                  <a:srgbClr val="005AAA"/>
                </a:solidFill>
              </a:defRPr>
            </a:lvl5pPr>
          </a:lstStyle>
          <a:p>
            <a:pPr lvl="0"/>
            <a:r>
              <a:rPr lang="en-US"/>
              <a:t>INSERT NAME</a:t>
            </a:r>
          </a:p>
        </p:txBody>
      </p:sp>
      <p:sp>
        <p:nvSpPr>
          <p:cNvPr id="42" name="Text Placeholder 19"/>
          <p:cNvSpPr>
            <a:spLocks noGrp="1"/>
          </p:cNvSpPr>
          <p:nvPr>
            <p:ph type="body" sz="quarter" idx="27" hasCustomPrompt="1"/>
          </p:nvPr>
        </p:nvSpPr>
        <p:spPr>
          <a:xfrm>
            <a:off x="3895281" y="3682777"/>
            <a:ext cx="1486795" cy="736823"/>
          </a:xfrm>
        </p:spPr>
        <p:txBody>
          <a:bodyPr/>
          <a:lstStyle>
            <a:lvl1pPr marL="0" indent="0">
              <a:lnSpc>
                <a:spcPct val="100000"/>
              </a:lnSpc>
              <a:spcBef>
                <a:spcPts val="0"/>
              </a:spcBef>
              <a:buNone/>
              <a:defRPr sz="1400" baseline="0">
                <a:solidFill>
                  <a:srgbClr val="7F7F7D"/>
                </a:solidFill>
              </a:defRPr>
            </a:lvl1pPr>
          </a:lstStyle>
          <a:p>
            <a:pPr lvl="0"/>
            <a:r>
              <a:rPr lang="en-US"/>
              <a:t>Title              Company           Office Phone</a:t>
            </a:r>
          </a:p>
        </p:txBody>
      </p:sp>
      <p:sp>
        <p:nvSpPr>
          <p:cNvPr id="2" name="Rectangle 1"/>
          <p:cNvSpPr/>
          <p:nvPr userDrawn="1"/>
        </p:nvSpPr>
        <p:spPr>
          <a:xfrm>
            <a:off x="861301" y="1507479"/>
            <a:ext cx="2560397" cy="1107996"/>
          </a:xfrm>
          <a:prstGeom prst="rect">
            <a:avLst/>
          </a:prstGeom>
        </p:spPr>
        <p:txBody>
          <a:bodyPr wrap="square">
            <a:noAutofit/>
          </a:bodyPr>
          <a:lstStyle/>
          <a:p>
            <a:pPr lvl="0" algn="l"/>
            <a:r>
              <a:rPr lang="en-US" sz="3600" b="1"/>
              <a:t>LET’S</a:t>
            </a:r>
            <a:r>
              <a:rPr lang="en-US" sz="3600" b="1" baseline="0"/>
              <a:t> </a:t>
            </a:r>
            <a:r>
              <a:rPr lang="en-US" sz="3600" b="1"/>
              <a:t>TALK</a:t>
            </a:r>
          </a:p>
        </p:txBody>
      </p:sp>
      <p:sp>
        <p:nvSpPr>
          <p:cNvPr id="3" name="TextBox 2"/>
          <p:cNvSpPr txBox="1"/>
          <p:nvPr userDrawn="1"/>
        </p:nvSpPr>
        <p:spPr>
          <a:xfrm>
            <a:off x="949356" y="2811278"/>
            <a:ext cx="2085571" cy="307777"/>
          </a:xfrm>
          <a:prstGeom prst="rect">
            <a:avLst/>
          </a:prstGeom>
          <a:noFill/>
        </p:spPr>
        <p:txBody>
          <a:bodyPr wrap="none" rtlCol="0">
            <a:spAutoFit/>
          </a:bodyPr>
          <a:lstStyle/>
          <a:p>
            <a:pPr algn="ctr"/>
            <a:r>
              <a:rPr lang="en-US" sz="1400" err="1">
                <a:solidFill>
                  <a:srgbClr val="595959"/>
                </a:solidFill>
              </a:rPr>
              <a:t>www.northhighland.com</a:t>
            </a:r>
            <a:endParaRPr lang="en-US" sz="1400">
              <a:solidFill>
                <a:srgbClr val="595959"/>
              </a:solidFill>
            </a:endParaRPr>
          </a:p>
        </p:txBody>
      </p:sp>
      <p:sp>
        <p:nvSpPr>
          <p:cNvPr id="20" name="Text Placeholder 17"/>
          <p:cNvSpPr>
            <a:spLocks noGrp="1"/>
          </p:cNvSpPr>
          <p:nvPr>
            <p:ph type="body" sz="quarter" idx="31" hasCustomPrompt="1"/>
          </p:nvPr>
        </p:nvSpPr>
        <p:spPr>
          <a:xfrm>
            <a:off x="6950540" y="1715603"/>
            <a:ext cx="1889955" cy="243154"/>
          </a:xfrm>
        </p:spPr>
        <p:txBody>
          <a:bodyPr tIns="0" bIns="0" anchor="b"/>
          <a:lstStyle>
            <a:lvl1pPr marL="0" indent="0">
              <a:buNone/>
              <a:defRPr sz="1400" b="1" cap="all" baseline="0">
                <a:solidFill>
                  <a:srgbClr val="005AAA"/>
                </a:solidFill>
              </a:defRPr>
            </a:lvl1pPr>
            <a:lvl2pPr marL="128579" indent="0">
              <a:buNone/>
              <a:defRPr b="1">
                <a:solidFill>
                  <a:srgbClr val="005AAA"/>
                </a:solidFill>
              </a:defRPr>
            </a:lvl2pPr>
            <a:lvl3pPr marL="257156" indent="0">
              <a:buNone/>
              <a:defRPr b="1">
                <a:solidFill>
                  <a:srgbClr val="005AAA"/>
                </a:solidFill>
              </a:defRPr>
            </a:lvl3pPr>
            <a:lvl4pPr marL="414308" indent="0">
              <a:buNone/>
              <a:defRPr b="1">
                <a:solidFill>
                  <a:srgbClr val="005AAA"/>
                </a:solidFill>
              </a:defRPr>
            </a:lvl4pPr>
            <a:lvl5pPr marL="604793" indent="0">
              <a:buNone/>
              <a:defRPr b="1">
                <a:solidFill>
                  <a:srgbClr val="005AAA"/>
                </a:solidFill>
              </a:defRPr>
            </a:lvl5pPr>
          </a:lstStyle>
          <a:p>
            <a:pPr lvl="0"/>
            <a:r>
              <a:rPr lang="en-US"/>
              <a:t>INSERT NAME</a:t>
            </a:r>
          </a:p>
        </p:txBody>
      </p:sp>
      <p:sp>
        <p:nvSpPr>
          <p:cNvPr id="22" name="Text Placeholder 19"/>
          <p:cNvSpPr>
            <a:spLocks noGrp="1"/>
          </p:cNvSpPr>
          <p:nvPr>
            <p:ph type="body" sz="quarter" idx="32" hasCustomPrompt="1"/>
          </p:nvPr>
        </p:nvSpPr>
        <p:spPr>
          <a:xfrm>
            <a:off x="6950544" y="1958757"/>
            <a:ext cx="1486795" cy="736823"/>
          </a:xfrm>
        </p:spPr>
        <p:txBody>
          <a:bodyPr/>
          <a:lstStyle>
            <a:lvl1pPr marL="0" indent="0">
              <a:lnSpc>
                <a:spcPct val="100000"/>
              </a:lnSpc>
              <a:spcBef>
                <a:spcPts val="0"/>
              </a:spcBef>
              <a:buNone/>
              <a:defRPr sz="1400" baseline="0">
                <a:solidFill>
                  <a:srgbClr val="7F7F7D"/>
                </a:solidFill>
              </a:defRPr>
            </a:lvl1pPr>
          </a:lstStyle>
          <a:p>
            <a:pPr lvl="0"/>
            <a:r>
              <a:rPr lang="en-US"/>
              <a:t>Title              Company           Office Phone</a:t>
            </a:r>
          </a:p>
        </p:txBody>
      </p:sp>
      <p:sp>
        <p:nvSpPr>
          <p:cNvPr id="24" name="Text Placeholder 17"/>
          <p:cNvSpPr>
            <a:spLocks noGrp="1"/>
          </p:cNvSpPr>
          <p:nvPr>
            <p:ph type="body" sz="quarter" idx="33" hasCustomPrompt="1"/>
          </p:nvPr>
        </p:nvSpPr>
        <p:spPr>
          <a:xfrm>
            <a:off x="6950540" y="3439623"/>
            <a:ext cx="1889955" cy="243154"/>
          </a:xfrm>
        </p:spPr>
        <p:txBody>
          <a:bodyPr tIns="0" bIns="0" anchor="b"/>
          <a:lstStyle>
            <a:lvl1pPr marL="0" indent="0">
              <a:buNone/>
              <a:defRPr sz="1400" b="1" cap="all" baseline="0">
                <a:solidFill>
                  <a:srgbClr val="005AAA"/>
                </a:solidFill>
              </a:defRPr>
            </a:lvl1pPr>
            <a:lvl2pPr marL="128579" indent="0">
              <a:buNone/>
              <a:defRPr b="1">
                <a:solidFill>
                  <a:srgbClr val="005AAA"/>
                </a:solidFill>
              </a:defRPr>
            </a:lvl2pPr>
            <a:lvl3pPr marL="257156" indent="0">
              <a:buNone/>
              <a:defRPr b="1">
                <a:solidFill>
                  <a:srgbClr val="005AAA"/>
                </a:solidFill>
              </a:defRPr>
            </a:lvl3pPr>
            <a:lvl4pPr marL="414308" indent="0">
              <a:buNone/>
              <a:defRPr b="1">
                <a:solidFill>
                  <a:srgbClr val="005AAA"/>
                </a:solidFill>
              </a:defRPr>
            </a:lvl4pPr>
            <a:lvl5pPr marL="604793" indent="0">
              <a:buNone/>
              <a:defRPr b="1">
                <a:solidFill>
                  <a:srgbClr val="005AAA"/>
                </a:solidFill>
              </a:defRPr>
            </a:lvl5pPr>
          </a:lstStyle>
          <a:p>
            <a:pPr lvl="0"/>
            <a:r>
              <a:rPr lang="en-US"/>
              <a:t>INSERT NAME</a:t>
            </a:r>
          </a:p>
        </p:txBody>
      </p:sp>
      <p:sp>
        <p:nvSpPr>
          <p:cNvPr id="25" name="Text Placeholder 19"/>
          <p:cNvSpPr>
            <a:spLocks noGrp="1"/>
          </p:cNvSpPr>
          <p:nvPr>
            <p:ph type="body" sz="quarter" idx="34" hasCustomPrompt="1"/>
          </p:nvPr>
        </p:nvSpPr>
        <p:spPr>
          <a:xfrm>
            <a:off x="6950544" y="3682777"/>
            <a:ext cx="1486795" cy="736823"/>
          </a:xfrm>
        </p:spPr>
        <p:txBody>
          <a:bodyPr/>
          <a:lstStyle>
            <a:lvl1pPr marL="0" indent="0">
              <a:lnSpc>
                <a:spcPct val="100000"/>
              </a:lnSpc>
              <a:spcBef>
                <a:spcPts val="0"/>
              </a:spcBef>
              <a:buNone/>
              <a:defRPr sz="1400" baseline="0">
                <a:solidFill>
                  <a:srgbClr val="7F7F7D"/>
                </a:solidFill>
              </a:defRPr>
            </a:lvl1pPr>
          </a:lstStyle>
          <a:p>
            <a:pPr lvl="0"/>
            <a:r>
              <a:rPr lang="en-US"/>
              <a:t>Title              Company           Office Phone</a:t>
            </a:r>
          </a:p>
        </p:txBody>
      </p:sp>
      <p:pic>
        <p:nvPicPr>
          <p:cNvPr id="29" name="Picture 28"/>
          <p:cNvPicPr>
            <a:picLocks noChangeAspect="1"/>
          </p:cNvPicPr>
          <p:nvPr userDrawn="1"/>
        </p:nvPicPr>
        <p:blipFill>
          <a:blip r:embed="rId2"/>
          <a:stretch>
            <a:fillRect/>
          </a:stretch>
        </p:blipFill>
        <p:spPr>
          <a:xfrm>
            <a:off x="7448550" y="6217920"/>
            <a:ext cx="1352550" cy="312145"/>
          </a:xfrm>
          <a:prstGeom prst="rect">
            <a:avLst/>
          </a:prstGeom>
        </p:spPr>
      </p:pic>
    </p:spTree>
    <p:extLst>
      <p:ext uri="{BB962C8B-B14F-4D97-AF65-F5344CB8AC3E}">
        <p14:creationId xmlns:p14="http://schemas.microsoft.com/office/powerpoint/2010/main" val="18714685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Slide 3 Editable">
    <p:spTree>
      <p:nvGrpSpPr>
        <p:cNvPr id="1" name=""/>
        <p:cNvGrpSpPr/>
        <p:nvPr/>
      </p:nvGrpSpPr>
      <p:grpSpPr>
        <a:xfrm>
          <a:off x="0" y="0"/>
          <a:ext cx="0" cy="0"/>
          <a:chOff x="0" y="0"/>
          <a:chExt cx="0" cy="0"/>
        </a:xfrm>
      </p:grpSpPr>
      <p:sp>
        <p:nvSpPr>
          <p:cNvPr id="13" name="Rectangle 12"/>
          <p:cNvSpPr/>
          <p:nvPr userDrawn="1"/>
        </p:nvSpPr>
        <p:spPr>
          <a:xfrm>
            <a:off x="0" y="5"/>
            <a:ext cx="9144000" cy="190339"/>
          </a:xfrm>
          <a:prstGeom prst="rect">
            <a:avLst/>
          </a:prstGeom>
          <a:solidFill>
            <a:srgbClr val="005A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p>
        </p:txBody>
      </p:sp>
      <p:sp>
        <p:nvSpPr>
          <p:cNvPr id="24" name="Text Placeholder 2"/>
          <p:cNvSpPr>
            <a:spLocks noGrp="1"/>
          </p:cNvSpPr>
          <p:nvPr>
            <p:ph type="body" sz="quarter" idx="22" hasCustomPrompt="1"/>
          </p:nvPr>
        </p:nvSpPr>
        <p:spPr>
          <a:xfrm>
            <a:off x="971550" y="1702182"/>
            <a:ext cx="1924050" cy="1066800"/>
          </a:xfrm>
        </p:spPr>
        <p:txBody>
          <a:bodyPr anchor="b"/>
          <a:lstStyle>
            <a:lvl1pPr marL="0" indent="0" algn="l">
              <a:buFontTx/>
              <a:buNone/>
              <a:defRPr sz="3300" b="1" cap="all" baseline="0">
                <a:solidFill>
                  <a:schemeClr val="tx1"/>
                </a:solidFill>
              </a:defRPr>
            </a:lvl1pPr>
          </a:lstStyle>
          <a:p>
            <a:pPr lvl="0"/>
            <a:r>
              <a:rPr lang="en-US"/>
              <a:t>CLOSING TITLE</a:t>
            </a:r>
          </a:p>
        </p:txBody>
      </p:sp>
      <p:sp>
        <p:nvSpPr>
          <p:cNvPr id="25" name="Text Placeholder 5"/>
          <p:cNvSpPr>
            <a:spLocks noGrp="1"/>
          </p:cNvSpPr>
          <p:nvPr>
            <p:ph type="body" sz="quarter" idx="23" hasCustomPrompt="1"/>
          </p:nvPr>
        </p:nvSpPr>
        <p:spPr>
          <a:xfrm>
            <a:off x="914400" y="2781300"/>
            <a:ext cx="2171700" cy="381000"/>
          </a:xfrm>
        </p:spPr>
        <p:txBody>
          <a:bodyPr/>
          <a:lstStyle>
            <a:lvl1pPr marL="0" indent="0" algn="ctr">
              <a:buNone/>
              <a:defRPr sz="1400"/>
            </a:lvl1pPr>
          </a:lstStyle>
          <a:p>
            <a:pPr lvl="0"/>
            <a:r>
              <a:rPr lang="en-US" err="1"/>
              <a:t>www.northhighland.com</a:t>
            </a:r>
            <a:endParaRPr lang="en-US"/>
          </a:p>
        </p:txBody>
      </p:sp>
      <p:cxnSp>
        <p:nvCxnSpPr>
          <p:cNvPr id="26" name="Straight Connector 25"/>
          <p:cNvCxnSpPr/>
          <p:nvPr userDrawn="1"/>
        </p:nvCxnSpPr>
        <p:spPr>
          <a:xfrm>
            <a:off x="7384465" y="3565378"/>
            <a:ext cx="664638" cy="0"/>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7384465" y="5289398"/>
            <a:ext cx="664638" cy="0"/>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sp>
        <p:nvSpPr>
          <p:cNvPr id="22" name="Picture Placeholder 14"/>
          <p:cNvSpPr>
            <a:spLocks noGrp="1"/>
          </p:cNvSpPr>
          <p:nvPr>
            <p:ph type="pic" sz="quarter" idx="11" hasCustomPrompt="1"/>
          </p:nvPr>
        </p:nvSpPr>
        <p:spPr>
          <a:xfrm>
            <a:off x="6081666" y="1682266"/>
            <a:ext cx="669725" cy="1038491"/>
          </a:xfrm>
          <a:solidFill>
            <a:srgbClr val="9CA6A6"/>
          </a:solidFill>
        </p:spPr>
        <p:txBody>
          <a:bodyPr/>
          <a:lstStyle>
            <a:lvl1pPr marL="0" indent="0">
              <a:buNone/>
              <a:defRPr>
                <a:solidFill>
                  <a:schemeClr val="bg1"/>
                </a:solidFill>
              </a:defRPr>
            </a:lvl1pPr>
          </a:lstStyle>
          <a:p>
            <a:r>
              <a:rPr lang="en-US"/>
              <a:t>Headshot</a:t>
            </a:r>
          </a:p>
        </p:txBody>
      </p:sp>
      <p:sp>
        <p:nvSpPr>
          <p:cNvPr id="23" name="Picture Placeholder 14"/>
          <p:cNvSpPr>
            <a:spLocks noGrp="1"/>
          </p:cNvSpPr>
          <p:nvPr>
            <p:ph type="pic" sz="quarter" idx="10" hasCustomPrompt="1"/>
          </p:nvPr>
        </p:nvSpPr>
        <p:spPr>
          <a:xfrm>
            <a:off x="3100230" y="1682537"/>
            <a:ext cx="669570" cy="1038251"/>
          </a:xfrm>
          <a:solidFill>
            <a:srgbClr val="9CA6A6"/>
          </a:solidFill>
        </p:spPr>
        <p:txBody>
          <a:bodyPr/>
          <a:lstStyle>
            <a:lvl1pPr marL="0" indent="0">
              <a:buNone/>
              <a:defRPr>
                <a:solidFill>
                  <a:schemeClr val="bg1"/>
                </a:solidFill>
              </a:defRPr>
            </a:lvl1pPr>
          </a:lstStyle>
          <a:p>
            <a:r>
              <a:rPr lang="en-US"/>
              <a:t>Headshot</a:t>
            </a:r>
          </a:p>
        </p:txBody>
      </p:sp>
      <p:sp>
        <p:nvSpPr>
          <p:cNvPr id="33" name="Text Placeholder 17"/>
          <p:cNvSpPr>
            <a:spLocks noGrp="1"/>
          </p:cNvSpPr>
          <p:nvPr>
            <p:ph type="body" sz="quarter" idx="12" hasCustomPrompt="1"/>
          </p:nvPr>
        </p:nvSpPr>
        <p:spPr>
          <a:xfrm>
            <a:off x="3895277" y="1715603"/>
            <a:ext cx="1889955" cy="243154"/>
          </a:xfrm>
        </p:spPr>
        <p:txBody>
          <a:bodyPr tIns="0" bIns="0" anchor="b"/>
          <a:lstStyle>
            <a:lvl1pPr marL="0" indent="0">
              <a:buNone/>
              <a:defRPr sz="1400" b="1">
                <a:solidFill>
                  <a:srgbClr val="005AAA"/>
                </a:solidFill>
              </a:defRPr>
            </a:lvl1pPr>
            <a:lvl2pPr marL="128579" indent="0">
              <a:buNone/>
              <a:defRPr b="1">
                <a:solidFill>
                  <a:srgbClr val="005AAA"/>
                </a:solidFill>
              </a:defRPr>
            </a:lvl2pPr>
            <a:lvl3pPr marL="257156" indent="0">
              <a:buNone/>
              <a:defRPr b="1">
                <a:solidFill>
                  <a:srgbClr val="005AAA"/>
                </a:solidFill>
              </a:defRPr>
            </a:lvl3pPr>
            <a:lvl4pPr marL="414308" indent="0">
              <a:buNone/>
              <a:defRPr b="1">
                <a:solidFill>
                  <a:srgbClr val="005AAA"/>
                </a:solidFill>
              </a:defRPr>
            </a:lvl4pPr>
            <a:lvl5pPr marL="604793" indent="0">
              <a:buNone/>
              <a:defRPr b="1">
                <a:solidFill>
                  <a:srgbClr val="005AAA"/>
                </a:solidFill>
              </a:defRPr>
            </a:lvl5pPr>
          </a:lstStyle>
          <a:p>
            <a:pPr lvl="0"/>
            <a:r>
              <a:rPr lang="en-US"/>
              <a:t>INSERT NAME</a:t>
            </a:r>
          </a:p>
        </p:txBody>
      </p:sp>
      <p:sp>
        <p:nvSpPr>
          <p:cNvPr id="34" name="Text Placeholder 19"/>
          <p:cNvSpPr>
            <a:spLocks noGrp="1"/>
          </p:cNvSpPr>
          <p:nvPr>
            <p:ph type="body" sz="quarter" idx="13" hasCustomPrompt="1"/>
          </p:nvPr>
        </p:nvSpPr>
        <p:spPr>
          <a:xfrm>
            <a:off x="3895281" y="1958757"/>
            <a:ext cx="1486795" cy="736823"/>
          </a:xfrm>
        </p:spPr>
        <p:txBody>
          <a:bodyPr/>
          <a:lstStyle>
            <a:lvl1pPr marL="0" indent="0">
              <a:lnSpc>
                <a:spcPct val="100000"/>
              </a:lnSpc>
              <a:spcBef>
                <a:spcPts val="0"/>
              </a:spcBef>
              <a:buNone/>
              <a:defRPr sz="1400" baseline="0">
                <a:solidFill>
                  <a:srgbClr val="7F7F7D"/>
                </a:solidFill>
              </a:defRPr>
            </a:lvl1pPr>
          </a:lstStyle>
          <a:p>
            <a:pPr lvl="0"/>
            <a:r>
              <a:rPr lang="en-US"/>
              <a:t>Title              Company           Office Phone</a:t>
            </a:r>
          </a:p>
        </p:txBody>
      </p:sp>
      <p:sp>
        <p:nvSpPr>
          <p:cNvPr id="35" name="Picture Placeholder 14"/>
          <p:cNvSpPr>
            <a:spLocks noGrp="1"/>
          </p:cNvSpPr>
          <p:nvPr>
            <p:ph type="pic" sz="quarter" idx="24" hasCustomPrompt="1"/>
          </p:nvPr>
        </p:nvSpPr>
        <p:spPr>
          <a:xfrm>
            <a:off x="6081666" y="3406286"/>
            <a:ext cx="669725" cy="1038491"/>
          </a:xfrm>
          <a:solidFill>
            <a:srgbClr val="9CA6A6"/>
          </a:solidFill>
        </p:spPr>
        <p:txBody>
          <a:bodyPr/>
          <a:lstStyle>
            <a:lvl1pPr marL="0" indent="0">
              <a:buNone/>
              <a:defRPr>
                <a:solidFill>
                  <a:schemeClr val="bg1"/>
                </a:solidFill>
              </a:defRPr>
            </a:lvl1pPr>
          </a:lstStyle>
          <a:p>
            <a:r>
              <a:rPr lang="en-US"/>
              <a:t>Headshot</a:t>
            </a:r>
          </a:p>
        </p:txBody>
      </p:sp>
      <p:sp>
        <p:nvSpPr>
          <p:cNvPr id="36" name="Picture Placeholder 14"/>
          <p:cNvSpPr>
            <a:spLocks noGrp="1"/>
          </p:cNvSpPr>
          <p:nvPr>
            <p:ph type="pic" sz="quarter" idx="25" hasCustomPrompt="1"/>
          </p:nvPr>
        </p:nvSpPr>
        <p:spPr>
          <a:xfrm>
            <a:off x="3100230" y="3406557"/>
            <a:ext cx="669570" cy="1038251"/>
          </a:xfrm>
          <a:solidFill>
            <a:srgbClr val="9CA6A6"/>
          </a:solidFill>
        </p:spPr>
        <p:txBody>
          <a:bodyPr/>
          <a:lstStyle>
            <a:lvl1pPr marL="0" indent="0">
              <a:buNone/>
              <a:defRPr>
                <a:solidFill>
                  <a:schemeClr val="bg1"/>
                </a:solidFill>
              </a:defRPr>
            </a:lvl1pPr>
          </a:lstStyle>
          <a:p>
            <a:r>
              <a:rPr lang="en-US"/>
              <a:t>Headshot</a:t>
            </a:r>
          </a:p>
        </p:txBody>
      </p:sp>
      <p:sp>
        <p:nvSpPr>
          <p:cNvPr id="37" name="Text Placeholder 17"/>
          <p:cNvSpPr>
            <a:spLocks noGrp="1"/>
          </p:cNvSpPr>
          <p:nvPr>
            <p:ph type="body" sz="quarter" idx="26" hasCustomPrompt="1"/>
          </p:nvPr>
        </p:nvSpPr>
        <p:spPr>
          <a:xfrm>
            <a:off x="3895277" y="3439623"/>
            <a:ext cx="1889955" cy="243154"/>
          </a:xfrm>
        </p:spPr>
        <p:txBody>
          <a:bodyPr tIns="0" bIns="0" anchor="b"/>
          <a:lstStyle>
            <a:lvl1pPr marL="0" indent="0">
              <a:buNone/>
              <a:defRPr sz="1400" b="1">
                <a:solidFill>
                  <a:srgbClr val="005AAA"/>
                </a:solidFill>
              </a:defRPr>
            </a:lvl1pPr>
            <a:lvl2pPr marL="128579" indent="0">
              <a:buNone/>
              <a:defRPr b="1">
                <a:solidFill>
                  <a:srgbClr val="005AAA"/>
                </a:solidFill>
              </a:defRPr>
            </a:lvl2pPr>
            <a:lvl3pPr marL="257156" indent="0">
              <a:buNone/>
              <a:defRPr b="1">
                <a:solidFill>
                  <a:srgbClr val="005AAA"/>
                </a:solidFill>
              </a:defRPr>
            </a:lvl3pPr>
            <a:lvl4pPr marL="414308" indent="0">
              <a:buNone/>
              <a:defRPr b="1">
                <a:solidFill>
                  <a:srgbClr val="005AAA"/>
                </a:solidFill>
              </a:defRPr>
            </a:lvl4pPr>
            <a:lvl5pPr marL="604793" indent="0">
              <a:buNone/>
              <a:defRPr b="1">
                <a:solidFill>
                  <a:srgbClr val="005AAA"/>
                </a:solidFill>
              </a:defRPr>
            </a:lvl5pPr>
          </a:lstStyle>
          <a:p>
            <a:pPr lvl="0"/>
            <a:r>
              <a:rPr lang="en-US"/>
              <a:t>INSERT NAME</a:t>
            </a:r>
          </a:p>
        </p:txBody>
      </p:sp>
      <p:sp>
        <p:nvSpPr>
          <p:cNvPr id="38" name="Text Placeholder 19"/>
          <p:cNvSpPr>
            <a:spLocks noGrp="1"/>
          </p:cNvSpPr>
          <p:nvPr>
            <p:ph type="body" sz="quarter" idx="27" hasCustomPrompt="1"/>
          </p:nvPr>
        </p:nvSpPr>
        <p:spPr>
          <a:xfrm>
            <a:off x="3895281" y="3682777"/>
            <a:ext cx="1486795" cy="736823"/>
          </a:xfrm>
        </p:spPr>
        <p:txBody>
          <a:bodyPr/>
          <a:lstStyle>
            <a:lvl1pPr marL="0" indent="0">
              <a:lnSpc>
                <a:spcPct val="100000"/>
              </a:lnSpc>
              <a:spcBef>
                <a:spcPts val="0"/>
              </a:spcBef>
              <a:buNone/>
              <a:defRPr sz="1400" baseline="0">
                <a:solidFill>
                  <a:srgbClr val="7F7F7D"/>
                </a:solidFill>
              </a:defRPr>
            </a:lvl1pPr>
          </a:lstStyle>
          <a:p>
            <a:pPr lvl="0"/>
            <a:r>
              <a:rPr lang="en-US"/>
              <a:t>Title              Company           Office Phone</a:t>
            </a:r>
          </a:p>
        </p:txBody>
      </p:sp>
      <p:sp>
        <p:nvSpPr>
          <p:cNvPr id="39" name="Text Placeholder 17"/>
          <p:cNvSpPr>
            <a:spLocks noGrp="1"/>
          </p:cNvSpPr>
          <p:nvPr>
            <p:ph type="body" sz="quarter" idx="31" hasCustomPrompt="1"/>
          </p:nvPr>
        </p:nvSpPr>
        <p:spPr>
          <a:xfrm>
            <a:off x="6950540" y="1715603"/>
            <a:ext cx="1889955" cy="243154"/>
          </a:xfrm>
        </p:spPr>
        <p:txBody>
          <a:bodyPr tIns="0" bIns="0" anchor="b"/>
          <a:lstStyle>
            <a:lvl1pPr marL="0" indent="0">
              <a:buNone/>
              <a:defRPr sz="1400" b="1">
                <a:solidFill>
                  <a:srgbClr val="005AAA"/>
                </a:solidFill>
              </a:defRPr>
            </a:lvl1pPr>
            <a:lvl2pPr marL="128579" indent="0">
              <a:buNone/>
              <a:defRPr b="1">
                <a:solidFill>
                  <a:srgbClr val="005AAA"/>
                </a:solidFill>
              </a:defRPr>
            </a:lvl2pPr>
            <a:lvl3pPr marL="257156" indent="0">
              <a:buNone/>
              <a:defRPr b="1">
                <a:solidFill>
                  <a:srgbClr val="005AAA"/>
                </a:solidFill>
              </a:defRPr>
            </a:lvl3pPr>
            <a:lvl4pPr marL="414308" indent="0">
              <a:buNone/>
              <a:defRPr b="1">
                <a:solidFill>
                  <a:srgbClr val="005AAA"/>
                </a:solidFill>
              </a:defRPr>
            </a:lvl4pPr>
            <a:lvl5pPr marL="604793" indent="0">
              <a:buNone/>
              <a:defRPr b="1">
                <a:solidFill>
                  <a:srgbClr val="005AAA"/>
                </a:solidFill>
              </a:defRPr>
            </a:lvl5pPr>
          </a:lstStyle>
          <a:p>
            <a:pPr lvl="0"/>
            <a:r>
              <a:rPr lang="en-US"/>
              <a:t>INSERT NAME</a:t>
            </a:r>
          </a:p>
        </p:txBody>
      </p:sp>
      <p:sp>
        <p:nvSpPr>
          <p:cNvPr id="45" name="Text Placeholder 19"/>
          <p:cNvSpPr>
            <a:spLocks noGrp="1"/>
          </p:cNvSpPr>
          <p:nvPr>
            <p:ph type="body" sz="quarter" idx="32" hasCustomPrompt="1"/>
          </p:nvPr>
        </p:nvSpPr>
        <p:spPr>
          <a:xfrm>
            <a:off x="6950544" y="1958757"/>
            <a:ext cx="1486795" cy="736823"/>
          </a:xfrm>
        </p:spPr>
        <p:txBody>
          <a:bodyPr/>
          <a:lstStyle>
            <a:lvl1pPr marL="0" indent="0">
              <a:lnSpc>
                <a:spcPct val="100000"/>
              </a:lnSpc>
              <a:spcBef>
                <a:spcPts val="0"/>
              </a:spcBef>
              <a:buNone/>
              <a:defRPr sz="1400" baseline="0">
                <a:solidFill>
                  <a:srgbClr val="7F7F7D"/>
                </a:solidFill>
              </a:defRPr>
            </a:lvl1pPr>
          </a:lstStyle>
          <a:p>
            <a:pPr lvl="0"/>
            <a:r>
              <a:rPr lang="en-US"/>
              <a:t>Title              Company           Office Phone</a:t>
            </a:r>
          </a:p>
        </p:txBody>
      </p:sp>
      <p:sp>
        <p:nvSpPr>
          <p:cNvPr id="46" name="Text Placeholder 17"/>
          <p:cNvSpPr>
            <a:spLocks noGrp="1"/>
          </p:cNvSpPr>
          <p:nvPr>
            <p:ph type="body" sz="quarter" idx="33" hasCustomPrompt="1"/>
          </p:nvPr>
        </p:nvSpPr>
        <p:spPr>
          <a:xfrm>
            <a:off x="6950540" y="3439623"/>
            <a:ext cx="1889955" cy="243154"/>
          </a:xfrm>
        </p:spPr>
        <p:txBody>
          <a:bodyPr tIns="0" bIns="0" anchor="b"/>
          <a:lstStyle>
            <a:lvl1pPr marL="0" indent="0">
              <a:buNone/>
              <a:defRPr sz="1400" b="1">
                <a:solidFill>
                  <a:srgbClr val="005AAA"/>
                </a:solidFill>
              </a:defRPr>
            </a:lvl1pPr>
            <a:lvl2pPr marL="128579" indent="0">
              <a:buNone/>
              <a:defRPr b="1">
                <a:solidFill>
                  <a:srgbClr val="005AAA"/>
                </a:solidFill>
              </a:defRPr>
            </a:lvl2pPr>
            <a:lvl3pPr marL="257156" indent="0">
              <a:buNone/>
              <a:defRPr b="1">
                <a:solidFill>
                  <a:srgbClr val="005AAA"/>
                </a:solidFill>
              </a:defRPr>
            </a:lvl3pPr>
            <a:lvl4pPr marL="414308" indent="0">
              <a:buNone/>
              <a:defRPr b="1">
                <a:solidFill>
                  <a:srgbClr val="005AAA"/>
                </a:solidFill>
              </a:defRPr>
            </a:lvl4pPr>
            <a:lvl5pPr marL="604793" indent="0">
              <a:buNone/>
              <a:defRPr b="1">
                <a:solidFill>
                  <a:srgbClr val="005AAA"/>
                </a:solidFill>
              </a:defRPr>
            </a:lvl5pPr>
          </a:lstStyle>
          <a:p>
            <a:pPr lvl="0"/>
            <a:r>
              <a:rPr lang="en-US"/>
              <a:t>INSERT NAME</a:t>
            </a:r>
          </a:p>
        </p:txBody>
      </p:sp>
      <p:sp>
        <p:nvSpPr>
          <p:cNvPr id="47" name="Text Placeholder 19"/>
          <p:cNvSpPr>
            <a:spLocks noGrp="1"/>
          </p:cNvSpPr>
          <p:nvPr>
            <p:ph type="body" sz="quarter" idx="34" hasCustomPrompt="1"/>
          </p:nvPr>
        </p:nvSpPr>
        <p:spPr>
          <a:xfrm>
            <a:off x="6950544" y="3682777"/>
            <a:ext cx="1486795" cy="736823"/>
          </a:xfrm>
        </p:spPr>
        <p:txBody>
          <a:bodyPr/>
          <a:lstStyle>
            <a:lvl1pPr marL="0" indent="0">
              <a:lnSpc>
                <a:spcPct val="100000"/>
              </a:lnSpc>
              <a:spcBef>
                <a:spcPts val="0"/>
              </a:spcBef>
              <a:buNone/>
              <a:defRPr sz="1400" baseline="0">
                <a:solidFill>
                  <a:srgbClr val="7F7F7D"/>
                </a:solidFill>
              </a:defRPr>
            </a:lvl1pPr>
          </a:lstStyle>
          <a:p>
            <a:pPr lvl="0"/>
            <a:r>
              <a:rPr lang="en-US"/>
              <a:t>Title              Company           Office Phone</a:t>
            </a:r>
          </a:p>
        </p:txBody>
      </p:sp>
      <p:pic>
        <p:nvPicPr>
          <p:cNvPr id="21" name="Picture 20"/>
          <p:cNvPicPr>
            <a:picLocks noChangeAspect="1"/>
          </p:cNvPicPr>
          <p:nvPr userDrawn="1"/>
        </p:nvPicPr>
        <p:blipFill>
          <a:blip r:embed="rId2"/>
          <a:stretch>
            <a:fillRect/>
          </a:stretch>
        </p:blipFill>
        <p:spPr>
          <a:xfrm>
            <a:off x="7448550" y="6217920"/>
            <a:ext cx="1352550" cy="312145"/>
          </a:xfrm>
          <a:prstGeom prst="rect">
            <a:avLst/>
          </a:prstGeom>
        </p:spPr>
      </p:pic>
    </p:spTree>
    <p:extLst>
      <p:ext uri="{BB962C8B-B14F-4D97-AF65-F5344CB8AC3E}">
        <p14:creationId xmlns:p14="http://schemas.microsoft.com/office/powerpoint/2010/main" val="7358668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Slide 4 editab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1" r="35715" b="14286"/>
          <a:stretch/>
        </p:blipFill>
        <p:spPr>
          <a:xfrm>
            <a:off x="-1" y="0"/>
            <a:ext cx="9144001" cy="6858000"/>
          </a:xfrm>
          <a:prstGeom prst="rect">
            <a:avLst/>
          </a:prstGeom>
        </p:spPr>
      </p:pic>
      <p:sp>
        <p:nvSpPr>
          <p:cNvPr id="20" name="Text Placeholder 2"/>
          <p:cNvSpPr>
            <a:spLocks noGrp="1"/>
          </p:cNvSpPr>
          <p:nvPr>
            <p:ph type="body" sz="quarter" idx="22" hasCustomPrompt="1"/>
          </p:nvPr>
        </p:nvSpPr>
        <p:spPr>
          <a:xfrm>
            <a:off x="1771650" y="1677534"/>
            <a:ext cx="6419850" cy="609600"/>
          </a:xfrm>
        </p:spPr>
        <p:txBody>
          <a:bodyPr/>
          <a:lstStyle>
            <a:lvl1pPr marL="0" indent="0" algn="r">
              <a:buFontTx/>
              <a:buNone/>
              <a:defRPr sz="5000" b="1">
                <a:solidFill>
                  <a:schemeClr val="bg1"/>
                </a:solidFill>
              </a:defRPr>
            </a:lvl1pPr>
          </a:lstStyle>
          <a:p>
            <a:pPr lvl="0"/>
            <a:r>
              <a:rPr lang="en-US"/>
              <a:t>CLOSING TITLE</a:t>
            </a:r>
          </a:p>
        </p:txBody>
      </p:sp>
      <p:sp>
        <p:nvSpPr>
          <p:cNvPr id="22" name="Text Placeholder 5"/>
          <p:cNvSpPr>
            <a:spLocks noGrp="1"/>
          </p:cNvSpPr>
          <p:nvPr>
            <p:ph type="body" sz="quarter" idx="23" hasCustomPrompt="1"/>
          </p:nvPr>
        </p:nvSpPr>
        <p:spPr>
          <a:xfrm>
            <a:off x="3695700" y="2308170"/>
            <a:ext cx="4495800" cy="381000"/>
          </a:xfrm>
        </p:spPr>
        <p:txBody>
          <a:bodyPr/>
          <a:lstStyle>
            <a:lvl1pPr marL="0" indent="0" algn="r">
              <a:buNone/>
              <a:defRPr sz="2000">
                <a:solidFill>
                  <a:schemeClr val="bg1"/>
                </a:solidFill>
              </a:defRPr>
            </a:lvl1pPr>
          </a:lstStyle>
          <a:p>
            <a:pPr lvl="0"/>
            <a:r>
              <a:rPr lang="en-US" err="1"/>
              <a:t>www.northhighland.com</a:t>
            </a: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7496" y="6181344"/>
            <a:ext cx="1408176" cy="321064"/>
          </a:xfrm>
          <a:prstGeom prst="rect">
            <a:avLst/>
          </a:prstGeom>
        </p:spPr>
      </p:pic>
    </p:spTree>
    <p:extLst>
      <p:ext uri="{BB962C8B-B14F-4D97-AF65-F5344CB8AC3E}">
        <p14:creationId xmlns:p14="http://schemas.microsoft.com/office/powerpoint/2010/main" val="12924835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Slide 5">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59" y="1752600"/>
            <a:ext cx="5194798" cy="5144363"/>
          </a:xfrm>
          <a:prstGeom prst="rect">
            <a:avLst/>
          </a:prstGeom>
        </p:spPr>
      </p:pic>
      <p:sp>
        <p:nvSpPr>
          <p:cNvPr id="15" name="TextBox 14"/>
          <p:cNvSpPr txBox="1"/>
          <p:nvPr userDrawn="1"/>
        </p:nvSpPr>
        <p:spPr>
          <a:xfrm>
            <a:off x="1003177" y="1567365"/>
            <a:ext cx="2669186" cy="1323439"/>
          </a:xfrm>
          <a:prstGeom prst="rect">
            <a:avLst/>
          </a:prstGeom>
          <a:noFill/>
        </p:spPr>
        <p:txBody>
          <a:bodyPr wrap="square" rtlCol="0">
            <a:noAutofit/>
          </a:bodyPr>
          <a:lstStyle/>
          <a:p>
            <a:pPr>
              <a:lnSpc>
                <a:spcPct val="90000"/>
              </a:lnSpc>
            </a:pPr>
            <a:r>
              <a:rPr lang="en-US" sz="3600" b="1"/>
              <a:t>THANK YOU</a:t>
            </a:r>
          </a:p>
        </p:txBody>
      </p:sp>
      <p:sp>
        <p:nvSpPr>
          <p:cNvPr id="16" name="TextBox 15"/>
          <p:cNvSpPr txBox="1"/>
          <p:nvPr userDrawn="1"/>
        </p:nvSpPr>
        <p:spPr>
          <a:xfrm>
            <a:off x="1003177" y="2810066"/>
            <a:ext cx="2085571" cy="307777"/>
          </a:xfrm>
          <a:prstGeom prst="rect">
            <a:avLst/>
          </a:prstGeom>
          <a:noFill/>
        </p:spPr>
        <p:txBody>
          <a:bodyPr wrap="none" rtlCol="0">
            <a:spAutoFit/>
          </a:bodyPr>
          <a:lstStyle/>
          <a:p>
            <a:r>
              <a:rPr lang="en-US" sz="1400" err="1">
                <a:solidFill>
                  <a:srgbClr val="595959"/>
                </a:solidFill>
              </a:rPr>
              <a:t>www.northhighland.com</a:t>
            </a:r>
            <a:endParaRPr lang="en-US" sz="1400">
              <a:solidFill>
                <a:srgbClr val="595959"/>
              </a:solidFill>
            </a:endParaRPr>
          </a:p>
        </p:txBody>
      </p:sp>
      <p:sp>
        <p:nvSpPr>
          <p:cNvPr id="20" name="Picture Placeholder 14"/>
          <p:cNvSpPr>
            <a:spLocks noGrp="1"/>
          </p:cNvSpPr>
          <p:nvPr>
            <p:ph type="pic" sz="quarter" idx="11" hasCustomPrompt="1"/>
          </p:nvPr>
        </p:nvSpPr>
        <p:spPr>
          <a:xfrm>
            <a:off x="6081666" y="1682266"/>
            <a:ext cx="669725" cy="1038491"/>
          </a:xfrm>
          <a:solidFill>
            <a:srgbClr val="9CA6A6"/>
          </a:solidFill>
        </p:spPr>
        <p:txBody>
          <a:bodyPr/>
          <a:lstStyle>
            <a:lvl1pPr marL="0" indent="0">
              <a:buNone/>
              <a:defRPr>
                <a:solidFill>
                  <a:schemeClr val="bg1"/>
                </a:solidFill>
              </a:defRPr>
            </a:lvl1pPr>
          </a:lstStyle>
          <a:p>
            <a:r>
              <a:rPr lang="en-US"/>
              <a:t>Headshot</a:t>
            </a:r>
          </a:p>
        </p:txBody>
      </p:sp>
      <p:sp>
        <p:nvSpPr>
          <p:cNvPr id="21" name="Picture Placeholder 14"/>
          <p:cNvSpPr>
            <a:spLocks noGrp="1"/>
          </p:cNvSpPr>
          <p:nvPr>
            <p:ph type="pic" sz="quarter" idx="10" hasCustomPrompt="1"/>
          </p:nvPr>
        </p:nvSpPr>
        <p:spPr>
          <a:xfrm>
            <a:off x="3100230" y="1682537"/>
            <a:ext cx="669570" cy="1038251"/>
          </a:xfrm>
          <a:solidFill>
            <a:srgbClr val="9CA6A6"/>
          </a:solidFill>
        </p:spPr>
        <p:txBody>
          <a:bodyPr/>
          <a:lstStyle>
            <a:lvl1pPr marL="0" indent="0">
              <a:buNone/>
              <a:defRPr>
                <a:solidFill>
                  <a:schemeClr val="bg1"/>
                </a:solidFill>
              </a:defRPr>
            </a:lvl1pPr>
          </a:lstStyle>
          <a:p>
            <a:r>
              <a:rPr lang="en-US"/>
              <a:t>Headshot</a:t>
            </a:r>
          </a:p>
        </p:txBody>
      </p:sp>
      <p:sp>
        <p:nvSpPr>
          <p:cNvPr id="22" name="Text Placeholder 17"/>
          <p:cNvSpPr>
            <a:spLocks noGrp="1"/>
          </p:cNvSpPr>
          <p:nvPr>
            <p:ph type="body" sz="quarter" idx="12" hasCustomPrompt="1"/>
          </p:nvPr>
        </p:nvSpPr>
        <p:spPr>
          <a:xfrm>
            <a:off x="3895277" y="1715603"/>
            <a:ext cx="1889955" cy="243154"/>
          </a:xfrm>
        </p:spPr>
        <p:txBody>
          <a:bodyPr tIns="0" bIns="0" anchor="b"/>
          <a:lstStyle>
            <a:lvl1pPr marL="0" indent="0">
              <a:buNone/>
              <a:defRPr sz="1400" b="1" cap="all" baseline="0">
                <a:solidFill>
                  <a:srgbClr val="005AAA"/>
                </a:solidFill>
              </a:defRPr>
            </a:lvl1pPr>
            <a:lvl2pPr marL="128579" indent="0">
              <a:buNone/>
              <a:defRPr b="1">
                <a:solidFill>
                  <a:srgbClr val="005AAA"/>
                </a:solidFill>
              </a:defRPr>
            </a:lvl2pPr>
            <a:lvl3pPr marL="257156" indent="0">
              <a:buNone/>
              <a:defRPr b="1">
                <a:solidFill>
                  <a:srgbClr val="005AAA"/>
                </a:solidFill>
              </a:defRPr>
            </a:lvl3pPr>
            <a:lvl4pPr marL="414308" indent="0">
              <a:buNone/>
              <a:defRPr b="1">
                <a:solidFill>
                  <a:srgbClr val="005AAA"/>
                </a:solidFill>
              </a:defRPr>
            </a:lvl4pPr>
            <a:lvl5pPr marL="604793" indent="0">
              <a:buNone/>
              <a:defRPr b="1">
                <a:solidFill>
                  <a:srgbClr val="005AAA"/>
                </a:solidFill>
              </a:defRPr>
            </a:lvl5pPr>
          </a:lstStyle>
          <a:p>
            <a:pPr lvl="0"/>
            <a:r>
              <a:rPr lang="en-US"/>
              <a:t>INSERT NAME</a:t>
            </a:r>
          </a:p>
        </p:txBody>
      </p:sp>
      <p:sp>
        <p:nvSpPr>
          <p:cNvPr id="23" name="Text Placeholder 19"/>
          <p:cNvSpPr>
            <a:spLocks noGrp="1"/>
          </p:cNvSpPr>
          <p:nvPr>
            <p:ph type="body" sz="quarter" idx="13" hasCustomPrompt="1"/>
          </p:nvPr>
        </p:nvSpPr>
        <p:spPr>
          <a:xfrm>
            <a:off x="3895281" y="1958757"/>
            <a:ext cx="1486795" cy="736823"/>
          </a:xfrm>
        </p:spPr>
        <p:txBody>
          <a:bodyPr/>
          <a:lstStyle>
            <a:lvl1pPr marL="0" indent="0">
              <a:lnSpc>
                <a:spcPct val="100000"/>
              </a:lnSpc>
              <a:spcBef>
                <a:spcPts val="0"/>
              </a:spcBef>
              <a:buNone/>
              <a:defRPr sz="1400" baseline="0">
                <a:solidFill>
                  <a:srgbClr val="7F7F7D"/>
                </a:solidFill>
              </a:defRPr>
            </a:lvl1pPr>
          </a:lstStyle>
          <a:p>
            <a:pPr lvl="0"/>
            <a:r>
              <a:rPr lang="en-US"/>
              <a:t>Title              Company           Office Phone</a:t>
            </a:r>
          </a:p>
        </p:txBody>
      </p:sp>
      <p:sp>
        <p:nvSpPr>
          <p:cNvPr id="28" name="Text Placeholder 17"/>
          <p:cNvSpPr>
            <a:spLocks noGrp="1"/>
          </p:cNvSpPr>
          <p:nvPr>
            <p:ph type="body" sz="quarter" idx="31" hasCustomPrompt="1"/>
          </p:nvPr>
        </p:nvSpPr>
        <p:spPr>
          <a:xfrm>
            <a:off x="6950540" y="1715603"/>
            <a:ext cx="1889955" cy="243154"/>
          </a:xfrm>
        </p:spPr>
        <p:txBody>
          <a:bodyPr tIns="0" bIns="0" anchor="b"/>
          <a:lstStyle>
            <a:lvl1pPr marL="0" indent="0">
              <a:buNone/>
              <a:defRPr sz="1400" b="1" cap="all" baseline="0">
                <a:solidFill>
                  <a:srgbClr val="005AAA"/>
                </a:solidFill>
              </a:defRPr>
            </a:lvl1pPr>
            <a:lvl2pPr marL="128579" indent="0">
              <a:buNone/>
              <a:defRPr b="1">
                <a:solidFill>
                  <a:srgbClr val="005AAA"/>
                </a:solidFill>
              </a:defRPr>
            </a:lvl2pPr>
            <a:lvl3pPr marL="257156" indent="0">
              <a:buNone/>
              <a:defRPr b="1">
                <a:solidFill>
                  <a:srgbClr val="005AAA"/>
                </a:solidFill>
              </a:defRPr>
            </a:lvl3pPr>
            <a:lvl4pPr marL="414308" indent="0">
              <a:buNone/>
              <a:defRPr b="1">
                <a:solidFill>
                  <a:srgbClr val="005AAA"/>
                </a:solidFill>
              </a:defRPr>
            </a:lvl4pPr>
            <a:lvl5pPr marL="604793" indent="0">
              <a:buNone/>
              <a:defRPr b="1">
                <a:solidFill>
                  <a:srgbClr val="005AAA"/>
                </a:solidFill>
              </a:defRPr>
            </a:lvl5pPr>
          </a:lstStyle>
          <a:p>
            <a:pPr lvl="0"/>
            <a:r>
              <a:rPr lang="en-US"/>
              <a:t>INSERT NAME</a:t>
            </a:r>
          </a:p>
        </p:txBody>
      </p:sp>
      <p:sp>
        <p:nvSpPr>
          <p:cNvPr id="29" name="Text Placeholder 19"/>
          <p:cNvSpPr>
            <a:spLocks noGrp="1"/>
          </p:cNvSpPr>
          <p:nvPr>
            <p:ph type="body" sz="quarter" idx="32" hasCustomPrompt="1"/>
          </p:nvPr>
        </p:nvSpPr>
        <p:spPr>
          <a:xfrm>
            <a:off x="6950544" y="1958757"/>
            <a:ext cx="1486795" cy="736823"/>
          </a:xfrm>
        </p:spPr>
        <p:txBody>
          <a:bodyPr/>
          <a:lstStyle>
            <a:lvl1pPr marL="0" indent="0">
              <a:lnSpc>
                <a:spcPct val="100000"/>
              </a:lnSpc>
              <a:spcBef>
                <a:spcPts val="0"/>
              </a:spcBef>
              <a:buNone/>
              <a:defRPr sz="1400" baseline="0">
                <a:solidFill>
                  <a:srgbClr val="7F7F7D"/>
                </a:solidFill>
              </a:defRPr>
            </a:lvl1pPr>
          </a:lstStyle>
          <a:p>
            <a:pPr lvl="0"/>
            <a:r>
              <a:rPr lang="en-US"/>
              <a:t>Title              Company           Office Phone</a:t>
            </a:r>
          </a:p>
        </p:txBody>
      </p:sp>
      <p:pic>
        <p:nvPicPr>
          <p:cNvPr id="13" name="Picture 12"/>
          <p:cNvPicPr>
            <a:picLocks noChangeAspect="1"/>
          </p:cNvPicPr>
          <p:nvPr userDrawn="1"/>
        </p:nvPicPr>
        <p:blipFill>
          <a:blip r:embed="rId3"/>
          <a:stretch>
            <a:fillRect/>
          </a:stretch>
        </p:blipFill>
        <p:spPr>
          <a:xfrm>
            <a:off x="7448550" y="6217920"/>
            <a:ext cx="1352550" cy="312145"/>
          </a:xfrm>
          <a:prstGeom prst="rect">
            <a:avLst/>
          </a:prstGeom>
        </p:spPr>
      </p:pic>
    </p:spTree>
    <p:extLst>
      <p:ext uri="{BB962C8B-B14F-4D97-AF65-F5344CB8AC3E}">
        <p14:creationId xmlns:p14="http://schemas.microsoft.com/office/powerpoint/2010/main" val="5277408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Slide 6">
    <p:spTree>
      <p:nvGrpSpPr>
        <p:cNvPr id="1" name=""/>
        <p:cNvGrpSpPr/>
        <p:nvPr/>
      </p:nvGrpSpPr>
      <p:grpSpPr>
        <a:xfrm>
          <a:off x="0" y="0"/>
          <a:ext cx="0" cy="0"/>
          <a:chOff x="0" y="0"/>
          <a:chExt cx="0" cy="0"/>
        </a:xfrm>
      </p:grpSpPr>
      <p:pic>
        <p:nvPicPr>
          <p:cNvPr id="24" name="Picture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52600"/>
            <a:ext cx="5194798" cy="5144363"/>
          </a:xfrm>
          <a:prstGeom prst="rect">
            <a:avLst/>
          </a:prstGeom>
        </p:spPr>
      </p:pic>
      <p:sp>
        <p:nvSpPr>
          <p:cNvPr id="2" name="TextBox 1"/>
          <p:cNvSpPr txBox="1"/>
          <p:nvPr userDrawn="1"/>
        </p:nvSpPr>
        <p:spPr>
          <a:xfrm>
            <a:off x="985803" y="1582068"/>
            <a:ext cx="2669186" cy="1323439"/>
          </a:xfrm>
          <a:prstGeom prst="rect">
            <a:avLst/>
          </a:prstGeom>
          <a:noFill/>
        </p:spPr>
        <p:txBody>
          <a:bodyPr wrap="square" rtlCol="0">
            <a:noAutofit/>
          </a:bodyPr>
          <a:lstStyle/>
          <a:p>
            <a:pPr>
              <a:lnSpc>
                <a:spcPct val="90000"/>
              </a:lnSpc>
            </a:pPr>
            <a:r>
              <a:rPr lang="en-US" sz="3600" b="1"/>
              <a:t>LET’S</a:t>
            </a:r>
            <a:r>
              <a:rPr lang="en-US" sz="3600" b="1" baseline="0"/>
              <a:t> TALK</a:t>
            </a:r>
            <a:endParaRPr lang="en-US" sz="3600" b="1"/>
          </a:p>
        </p:txBody>
      </p:sp>
      <p:sp>
        <p:nvSpPr>
          <p:cNvPr id="3" name="TextBox 2"/>
          <p:cNvSpPr txBox="1"/>
          <p:nvPr userDrawn="1"/>
        </p:nvSpPr>
        <p:spPr>
          <a:xfrm>
            <a:off x="1004853" y="2515208"/>
            <a:ext cx="2085571" cy="307777"/>
          </a:xfrm>
          <a:prstGeom prst="rect">
            <a:avLst/>
          </a:prstGeom>
          <a:noFill/>
        </p:spPr>
        <p:txBody>
          <a:bodyPr wrap="none" rtlCol="0">
            <a:spAutoFit/>
          </a:bodyPr>
          <a:lstStyle/>
          <a:p>
            <a:r>
              <a:rPr lang="en-US" sz="1400" err="1">
                <a:solidFill>
                  <a:srgbClr val="595959"/>
                </a:solidFill>
              </a:rPr>
              <a:t>www.northhighland.com</a:t>
            </a:r>
            <a:endParaRPr lang="en-US" sz="1200">
              <a:solidFill>
                <a:srgbClr val="595959"/>
              </a:solidFill>
            </a:endParaRPr>
          </a:p>
        </p:txBody>
      </p:sp>
      <p:cxnSp>
        <p:nvCxnSpPr>
          <p:cNvPr id="20" name="Straight Connector 19"/>
          <p:cNvCxnSpPr/>
          <p:nvPr userDrawn="1"/>
        </p:nvCxnSpPr>
        <p:spPr>
          <a:xfrm>
            <a:off x="7384465" y="3565378"/>
            <a:ext cx="664638" cy="0"/>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sp>
        <p:nvSpPr>
          <p:cNvPr id="21" name="Picture Placeholder 14"/>
          <p:cNvSpPr>
            <a:spLocks noGrp="1"/>
          </p:cNvSpPr>
          <p:nvPr>
            <p:ph type="pic" sz="quarter" idx="11" hasCustomPrompt="1"/>
          </p:nvPr>
        </p:nvSpPr>
        <p:spPr>
          <a:xfrm>
            <a:off x="6081666" y="1682266"/>
            <a:ext cx="669725" cy="1038491"/>
          </a:xfrm>
          <a:solidFill>
            <a:srgbClr val="9CA6A6"/>
          </a:solidFill>
        </p:spPr>
        <p:txBody>
          <a:bodyPr/>
          <a:lstStyle>
            <a:lvl1pPr marL="0" indent="0">
              <a:buNone/>
              <a:defRPr>
                <a:solidFill>
                  <a:schemeClr val="bg1"/>
                </a:solidFill>
              </a:defRPr>
            </a:lvl1pPr>
          </a:lstStyle>
          <a:p>
            <a:r>
              <a:rPr lang="en-US"/>
              <a:t>Headshot</a:t>
            </a:r>
          </a:p>
        </p:txBody>
      </p:sp>
      <p:sp>
        <p:nvSpPr>
          <p:cNvPr id="22" name="Picture Placeholder 14"/>
          <p:cNvSpPr>
            <a:spLocks noGrp="1"/>
          </p:cNvSpPr>
          <p:nvPr>
            <p:ph type="pic" sz="quarter" idx="10" hasCustomPrompt="1"/>
          </p:nvPr>
        </p:nvSpPr>
        <p:spPr>
          <a:xfrm>
            <a:off x="3100230" y="1682537"/>
            <a:ext cx="669570" cy="1038251"/>
          </a:xfrm>
          <a:solidFill>
            <a:srgbClr val="9CA6A6"/>
          </a:solidFill>
        </p:spPr>
        <p:txBody>
          <a:bodyPr/>
          <a:lstStyle>
            <a:lvl1pPr marL="0" indent="0">
              <a:buNone/>
              <a:defRPr>
                <a:solidFill>
                  <a:schemeClr val="bg1"/>
                </a:solidFill>
              </a:defRPr>
            </a:lvl1pPr>
          </a:lstStyle>
          <a:p>
            <a:r>
              <a:rPr lang="en-US"/>
              <a:t>Headshot</a:t>
            </a:r>
          </a:p>
        </p:txBody>
      </p:sp>
      <p:sp>
        <p:nvSpPr>
          <p:cNvPr id="23" name="Text Placeholder 17"/>
          <p:cNvSpPr>
            <a:spLocks noGrp="1"/>
          </p:cNvSpPr>
          <p:nvPr>
            <p:ph type="body" sz="quarter" idx="12" hasCustomPrompt="1"/>
          </p:nvPr>
        </p:nvSpPr>
        <p:spPr>
          <a:xfrm>
            <a:off x="3895277" y="1715603"/>
            <a:ext cx="1889955" cy="243154"/>
          </a:xfrm>
        </p:spPr>
        <p:txBody>
          <a:bodyPr tIns="0" bIns="0" anchor="b"/>
          <a:lstStyle>
            <a:lvl1pPr marL="0" indent="0">
              <a:buNone/>
              <a:defRPr sz="1400" b="1" cap="all" baseline="0">
                <a:solidFill>
                  <a:srgbClr val="005AAA"/>
                </a:solidFill>
              </a:defRPr>
            </a:lvl1pPr>
            <a:lvl2pPr marL="128579" indent="0">
              <a:buNone/>
              <a:defRPr b="1">
                <a:solidFill>
                  <a:srgbClr val="005AAA"/>
                </a:solidFill>
              </a:defRPr>
            </a:lvl2pPr>
            <a:lvl3pPr marL="257156" indent="0">
              <a:buNone/>
              <a:defRPr b="1">
                <a:solidFill>
                  <a:srgbClr val="005AAA"/>
                </a:solidFill>
              </a:defRPr>
            </a:lvl3pPr>
            <a:lvl4pPr marL="414308" indent="0">
              <a:buNone/>
              <a:defRPr b="1">
                <a:solidFill>
                  <a:srgbClr val="005AAA"/>
                </a:solidFill>
              </a:defRPr>
            </a:lvl4pPr>
            <a:lvl5pPr marL="604793" indent="0">
              <a:buNone/>
              <a:defRPr b="1">
                <a:solidFill>
                  <a:srgbClr val="005AAA"/>
                </a:solidFill>
              </a:defRPr>
            </a:lvl5pPr>
          </a:lstStyle>
          <a:p>
            <a:pPr lvl="0"/>
            <a:r>
              <a:rPr lang="en-US"/>
              <a:t>INSERT NAME</a:t>
            </a:r>
          </a:p>
        </p:txBody>
      </p:sp>
      <p:sp>
        <p:nvSpPr>
          <p:cNvPr id="26" name="Text Placeholder 19"/>
          <p:cNvSpPr>
            <a:spLocks noGrp="1"/>
          </p:cNvSpPr>
          <p:nvPr>
            <p:ph type="body" sz="quarter" idx="13" hasCustomPrompt="1"/>
          </p:nvPr>
        </p:nvSpPr>
        <p:spPr>
          <a:xfrm>
            <a:off x="3895281" y="1958757"/>
            <a:ext cx="1486795" cy="736823"/>
          </a:xfrm>
        </p:spPr>
        <p:txBody>
          <a:bodyPr/>
          <a:lstStyle>
            <a:lvl1pPr marL="0" indent="0">
              <a:lnSpc>
                <a:spcPct val="100000"/>
              </a:lnSpc>
              <a:spcBef>
                <a:spcPts val="0"/>
              </a:spcBef>
              <a:buNone/>
              <a:defRPr sz="1400" baseline="0">
                <a:solidFill>
                  <a:srgbClr val="7F7F7D"/>
                </a:solidFill>
              </a:defRPr>
            </a:lvl1pPr>
          </a:lstStyle>
          <a:p>
            <a:pPr lvl="0"/>
            <a:r>
              <a:rPr lang="en-US"/>
              <a:t>Title              Company           Office Phone</a:t>
            </a:r>
          </a:p>
        </p:txBody>
      </p:sp>
      <p:sp>
        <p:nvSpPr>
          <p:cNvPr id="27" name="Picture Placeholder 14"/>
          <p:cNvSpPr>
            <a:spLocks noGrp="1"/>
          </p:cNvSpPr>
          <p:nvPr>
            <p:ph type="pic" sz="quarter" idx="24" hasCustomPrompt="1"/>
          </p:nvPr>
        </p:nvSpPr>
        <p:spPr>
          <a:xfrm>
            <a:off x="6081666" y="3406286"/>
            <a:ext cx="669725" cy="1038491"/>
          </a:xfrm>
          <a:solidFill>
            <a:srgbClr val="9CA6A6"/>
          </a:solidFill>
        </p:spPr>
        <p:txBody>
          <a:bodyPr/>
          <a:lstStyle>
            <a:lvl1pPr marL="0" indent="0">
              <a:buNone/>
              <a:defRPr>
                <a:solidFill>
                  <a:schemeClr val="bg1"/>
                </a:solidFill>
              </a:defRPr>
            </a:lvl1pPr>
          </a:lstStyle>
          <a:p>
            <a:r>
              <a:rPr lang="en-US"/>
              <a:t>Headshot</a:t>
            </a:r>
          </a:p>
        </p:txBody>
      </p:sp>
      <p:sp>
        <p:nvSpPr>
          <p:cNvPr id="32" name="Picture Placeholder 14"/>
          <p:cNvSpPr>
            <a:spLocks noGrp="1"/>
          </p:cNvSpPr>
          <p:nvPr>
            <p:ph type="pic" sz="quarter" idx="25" hasCustomPrompt="1"/>
          </p:nvPr>
        </p:nvSpPr>
        <p:spPr>
          <a:xfrm>
            <a:off x="3100230" y="3406557"/>
            <a:ext cx="669570" cy="1038251"/>
          </a:xfrm>
          <a:solidFill>
            <a:srgbClr val="9CA6A6"/>
          </a:solidFill>
        </p:spPr>
        <p:txBody>
          <a:bodyPr/>
          <a:lstStyle>
            <a:lvl1pPr marL="0" indent="0">
              <a:buNone/>
              <a:defRPr>
                <a:solidFill>
                  <a:schemeClr val="bg1"/>
                </a:solidFill>
              </a:defRPr>
            </a:lvl1pPr>
          </a:lstStyle>
          <a:p>
            <a:r>
              <a:rPr lang="en-US"/>
              <a:t>Headshot</a:t>
            </a:r>
          </a:p>
        </p:txBody>
      </p:sp>
      <p:sp>
        <p:nvSpPr>
          <p:cNvPr id="33" name="Text Placeholder 17"/>
          <p:cNvSpPr>
            <a:spLocks noGrp="1"/>
          </p:cNvSpPr>
          <p:nvPr>
            <p:ph type="body" sz="quarter" idx="26" hasCustomPrompt="1"/>
          </p:nvPr>
        </p:nvSpPr>
        <p:spPr>
          <a:xfrm>
            <a:off x="3895277" y="3439623"/>
            <a:ext cx="1889955" cy="243154"/>
          </a:xfrm>
        </p:spPr>
        <p:txBody>
          <a:bodyPr tIns="0" bIns="0" anchor="b"/>
          <a:lstStyle>
            <a:lvl1pPr marL="0" indent="0">
              <a:buNone/>
              <a:defRPr sz="1400" b="1" cap="all" baseline="0">
                <a:solidFill>
                  <a:srgbClr val="005AAA"/>
                </a:solidFill>
              </a:defRPr>
            </a:lvl1pPr>
            <a:lvl2pPr marL="128579" indent="0">
              <a:buNone/>
              <a:defRPr b="1">
                <a:solidFill>
                  <a:srgbClr val="005AAA"/>
                </a:solidFill>
              </a:defRPr>
            </a:lvl2pPr>
            <a:lvl3pPr marL="257156" indent="0">
              <a:buNone/>
              <a:defRPr b="1">
                <a:solidFill>
                  <a:srgbClr val="005AAA"/>
                </a:solidFill>
              </a:defRPr>
            </a:lvl3pPr>
            <a:lvl4pPr marL="414308" indent="0">
              <a:buNone/>
              <a:defRPr b="1">
                <a:solidFill>
                  <a:srgbClr val="005AAA"/>
                </a:solidFill>
              </a:defRPr>
            </a:lvl4pPr>
            <a:lvl5pPr marL="604793" indent="0">
              <a:buNone/>
              <a:defRPr b="1">
                <a:solidFill>
                  <a:srgbClr val="005AAA"/>
                </a:solidFill>
              </a:defRPr>
            </a:lvl5pPr>
          </a:lstStyle>
          <a:p>
            <a:pPr lvl="0"/>
            <a:r>
              <a:rPr lang="en-US"/>
              <a:t>INSERT NAME</a:t>
            </a:r>
          </a:p>
        </p:txBody>
      </p:sp>
      <p:sp>
        <p:nvSpPr>
          <p:cNvPr id="34" name="Text Placeholder 19"/>
          <p:cNvSpPr>
            <a:spLocks noGrp="1"/>
          </p:cNvSpPr>
          <p:nvPr>
            <p:ph type="body" sz="quarter" idx="27" hasCustomPrompt="1"/>
          </p:nvPr>
        </p:nvSpPr>
        <p:spPr>
          <a:xfrm>
            <a:off x="3895281" y="3682777"/>
            <a:ext cx="1486795" cy="736823"/>
          </a:xfrm>
        </p:spPr>
        <p:txBody>
          <a:bodyPr/>
          <a:lstStyle>
            <a:lvl1pPr marL="0" indent="0">
              <a:lnSpc>
                <a:spcPct val="100000"/>
              </a:lnSpc>
              <a:spcBef>
                <a:spcPts val="0"/>
              </a:spcBef>
              <a:buNone/>
              <a:defRPr sz="1400" baseline="0">
                <a:solidFill>
                  <a:srgbClr val="7F7F7D"/>
                </a:solidFill>
              </a:defRPr>
            </a:lvl1pPr>
          </a:lstStyle>
          <a:p>
            <a:pPr lvl="0"/>
            <a:r>
              <a:rPr lang="en-US"/>
              <a:t>Title              Company           Office Phone</a:t>
            </a:r>
          </a:p>
        </p:txBody>
      </p:sp>
      <p:sp>
        <p:nvSpPr>
          <p:cNvPr id="35" name="Text Placeholder 17"/>
          <p:cNvSpPr>
            <a:spLocks noGrp="1"/>
          </p:cNvSpPr>
          <p:nvPr>
            <p:ph type="body" sz="quarter" idx="31" hasCustomPrompt="1"/>
          </p:nvPr>
        </p:nvSpPr>
        <p:spPr>
          <a:xfrm>
            <a:off x="6950540" y="1715603"/>
            <a:ext cx="1889955" cy="243154"/>
          </a:xfrm>
        </p:spPr>
        <p:txBody>
          <a:bodyPr tIns="0" bIns="0" anchor="b"/>
          <a:lstStyle>
            <a:lvl1pPr marL="0" indent="0">
              <a:buNone/>
              <a:defRPr sz="1400" b="1" cap="all" baseline="0">
                <a:solidFill>
                  <a:srgbClr val="005AAA"/>
                </a:solidFill>
              </a:defRPr>
            </a:lvl1pPr>
            <a:lvl2pPr marL="128579" indent="0">
              <a:buNone/>
              <a:defRPr b="1">
                <a:solidFill>
                  <a:srgbClr val="005AAA"/>
                </a:solidFill>
              </a:defRPr>
            </a:lvl2pPr>
            <a:lvl3pPr marL="257156" indent="0">
              <a:buNone/>
              <a:defRPr b="1">
                <a:solidFill>
                  <a:srgbClr val="005AAA"/>
                </a:solidFill>
              </a:defRPr>
            </a:lvl3pPr>
            <a:lvl4pPr marL="414308" indent="0">
              <a:buNone/>
              <a:defRPr b="1">
                <a:solidFill>
                  <a:srgbClr val="005AAA"/>
                </a:solidFill>
              </a:defRPr>
            </a:lvl4pPr>
            <a:lvl5pPr marL="604793" indent="0">
              <a:buNone/>
              <a:defRPr b="1">
                <a:solidFill>
                  <a:srgbClr val="005AAA"/>
                </a:solidFill>
              </a:defRPr>
            </a:lvl5pPr>
          </a:lstStyle>
          <a:p>
            <a:pPr lvl="0"/>
            <a:r>
              <a:rPr lang="en-US"/>
              <a:t>INSERT NAME</a:t>
            </a:r>
          </a:p>
        </p:txBody>
      </p:sp>
      <p:sp>
        <p:nvSpPr>
          <p:cNvPr id="36" name="Text Placeholder 19"/>
          <p:cNvSpPr>
            <a:spLocks noGrp="1"/>
          </p:cNvSpPr>
          <p:nvPr>
            <p:ph type="body" sz="quarter" idx="32" hasCustomPrompt="1"/>
          </p:nvPr>
        </p:nvSpPr>
        <p:spPr>
          <a:xfrm>
            <a:off x="6950544" y="1958757"/>
            <a:ext cx="1486795" cy="736823"/>
          </a:xfrm>
        </p:spPr>
        <p:txBody>
          <a:bodyPr/>
          <a:lstStyle>
            <a:lvl1pPr marL="0" indent="0">
              <a:lnSpc>
                <a:spcPct val="100000"/>
              </a:lnSpc>
              <a:spcBef>
                <a:spcPts val="0"/>
              </a:spcBef>
              <a:buNone/>
              <a:defRPr sz="1400" baseline="0">
                <a:solidFill>
                  <a:srgbClr val="7F7F7D"/>
                </a:solidFill>
              </a:defRPr>
            </a:lvl1pPr>
          </a:lstStyle>
          <a:p>
            <a:pPr lvl="0"/>
            <a:r>
              <a:rPr lang="en-US"/>
              <a:t>Title              Company           Office Phone</a:t>
            </a:r>
          </a:p>
        </p:txBody>
      </p:sp>
      <p:sp>
        <p:nvSpPr>
          <p:cNvPr id="37" name="Text Placeholder 17"/>
          <p:cNvSpPr>
            <a:spLocks noGrp="1"/>
          </p:cNvSpPr>
          <p:nvPr>
            <p:ph type="body" sz="quarter" idx="33" hasCustomPrompt="1"/>
          </p:nvPr>
        </p:nvSpPr>
        <p:spPr>
          <a:xfrm>
            <a:off x="6950540" y="3439623"/>
            <a:ext cx="1889955" cy="243154"/>
          </a:xfrm>
        </p:spPr>
        <p:txBody>
          <a:bodyPr tIns="0" bIns="0" anchor="b"/>
          <a:lstStyle>
            <a:lvl1pPr marL="0" indent="0">
              <a:buNone/>
              <a:defRPr sz="1400" b="1" cap="all" baseline="0">
                <a:solidFill>
                  <a:srgbClr val="005AAA"/>
                </a:solidFill>
              </a:defRPr>
            </a:lvl1pPr>
            <a:lvl2pPr marL="128579" indent="0">
              <a:buNone/>
              <a:defRPr b="1">
                <a:solidFill>
                  <a:srgbClr val="005AAA"/>
                </a:solidFill>
              </a:defRPr>
            </a:lvl2pPr>
            <a:lvl3pPr marL="257156" indent="0">
              <a:buNone/>
              <a:defRPr b="1">
                <a:solidFill>
                  <a:srgbClr val="005AAA"/>
                </a:solidFill>
              </a:defRPr>
            </a:lvl3pPr>
            <a:lvl4pPr marL="414308" indent="0">
              <a:buNone/>
              <a:defRPr b="1">
                <a:solidFill>
                  <a:srgbClr val="005AAA"/>
                </a:solidFill>
              </a:defRPr>
            </a:lvl4pPr>
            <a:lvl5pPr marL="604793" indent="0">
              <a:buNone/>
              <a:defRPr b="1">
                <a:solidFill>
                  <a:srgbClr val="005AAA"/>
                </a:solidFill>
              </a:defRPr>
            </a:lvl5pPr>
          </a:lstStyle>
          <a:p>
            <a:pPr lvl="0"/>
            <a:r>
              <a:rPr lang="en-US"/>
              <a:t>INSERT NAME</a:t>
            </a:r>
          </a:p>
        </p:txBody>
      </p:sp>
      <p:sp>
        <p:nvSpPr>
          <p:cNvPr id="38" name="Text Placeholder 19"/>
          <p:cNvSpPr>
            <a:spLocks noGrp="1"/>
          </p:cNvSpPr>
          <p:nvPr>
            <p:ph type="body" sz="quarter" idx="34" hasCustomPrompt="1"/>
          </p:nvPr>
        </p:nvSpPr>
        <p:spPr>
          <a:xfrm>
            <a:off x="6950544" y="3682777"/>
            <a:ext cx="1486795" cy="736823"/>
          </a:xfrm>
        </p:spPr>
        <p:txBody>
          <a:bodyPr/>
          <a:lstStyle>
            <a:lvl1pPr marL="0" indent="0">
              <a:lnSpc>
                <a:spcPct val="100000"/>
              </a:lnSpc>
              <a:spcBef>
                <a:spcPts val="0"/>
              </a:spcBef>
              <a:buNone/>
              <a:defRPr sz="1400" baseline="0">
                <a:solidFill>
                  <a:srgbClr val="7F7F7D"/>
                </a:solidFill>
              </a:defRPr>
            </a:lvl1pPr>
          </a:lstStyle>
          <a:p>
            <a:pPr lvl="0"/>
            <a:r>
              <a:rPr lang="en-US"/>
              <a:t>Title              Company           Office Phone</a:t>
            </a:r>
          </a:p>
        </p:txBody>
      </p:sp>
      <p:pic>
        <p:nvPicPr>
          <p:cNvPr id="19" name="Picture 18"/>
          <p:cNvPicPr>
            <a:picLocks noChangeAspect="1"/>
          </p:cNvPicPr>
          <p:nvPr userDrawn="1"/>
        </p:nvPicPr>
        <p:blipFill>
          <a:blip r:embed="rId3"/>
          <a:stretch>
            <a:fillRect/>
          </a:stretch>
        </p:blipFill>
        <p:spPr>
          <a:xfrm>
            <a:off x="7448550" y="6217920"/>
            <a:ext cx="1352550" cy="312145"/>
          </a:xfrm>
          <a:prstGeom prst="rect">
            <a:avLst/>
          </a:prstGeom>
        </p:spPr>
      </p:pic>
    </p:spTree>
    <p:extLst>
      <p:ext uri="{BB962C8B-B14F-4D97-AF65-F5344CB8AC3E}">
        <p14:creationId xmlns:p14="http://schemas.microsoft.com/office/powerpoint/2010/main" val="17261484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losing Slide 7 editable">
    <p:spTree>
      <p:nvGrpSpPr>
        <p:cNvPr id="1" name=""/>
        <p:cNvGrpSpPr/>
        <p:nvPr/>
      </p:nvGrpSpPr>
      <p:grpSpPr>
        <a:xfrm>
          <a:off x="0" y="0"/>
          <a:ext cx="0" cy="0"/>
          <a:chOff x="0" y="0"/>
          <a:chExt cx="0" cy="0"/>
        </a:xfrm>
      </p:grpSpPr>
      <p:pic>
        <p:nvPicPr>
          <p:cNvPr id="24" name="Picture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52600"/>
            <a:ext cx="5194798" cy="5144363"/>
          </a:xfrm>
          <a:prstGeom prst="rect">
            <a:avLst/>
          </a:prstGeom>
        </p:spPr>
      </p:pic>
      <p:sp>
        <p:nvSpPr>
          <p:cNvPr id="32" name="Text Placeholder 2"/>
          <p:cNvSpPr>
            <a:spLocks noGrp="1"/>
          </p:cNvSpPr>
          <p:nvPr>
            <p:ph type="body" sz="quarter" idx="22" hasCustomPrompt="1"/>
          </p:nvPr>
        </p:nvSpPr>
        <p:spPr>
          <a:xfrm>
            <a:off x="971550" y="1695782"/>
            <a:ext cx="1953615" cy="1065467"/>
          </a:xfrm>
        </p:spPr>
        <p:txBody>
          <a:bodyPr/>
          <a:lstStyle>
            <a:lvl1pPr marL="0" indent="0" algn="l">
              <a:buFontTx/>
              <a:buNone/>
              <a:defRPr sz="3200" b="1">
                <a:solidFill>
                  <a:schemeClr val="tx1"/>
                </a:solidFill>
              </a:defRPr>
            </a:lvl1pPr>
          </a:lstStyle>
          <a:p>
            <a:pPr lvl="0"/>
            <a:r>
              <a:rPr lang="en-US"/>
              <a:t>CLOSING TITLE</a:t>
            </a:r>
          </a:p>
        </p:txBody>
      </p:sp>
      <p:sp>
        <p:nvSpPr>
          <p:cNvPr id="40" name="Text Placeholder 5"/>
          <p:cNvSpPr>
            <a:spLocks noGrp="1"/>
          </p:cNvSpPr>
          <p:nvPr>
            <p:ph type="body" sz="quarter" idx="23" hasCustomPrompt="1"/>
          </p:nvPr>
        </p:nvSpPr>
        <p:spPr>
          <a:xfrm>
            <a:off x="982218" y="2761249"/>
            <a:ext cx="1953615" cy="381000"/>
          </a:xfrm>
        </p:spPr>
        <p:txBody>
          <a:bodyPr/>
          <a:lstStyle>
            <a:lvl1pPr marL="0" indent="0" algn="l">
              <a:buNone/>
              <a:defRPr sz="1400"/>
            </a:lvl1pPr>
          </a:lstStyle>
          <a:p>
            <a:pPr lvl="0"/>
            <a:r>
              <a:rPr lang="en-US" err="1"/>
              <a:t>www.northhighland.com</a:t>
            </a:r>
            <a:endParaRPr lang="en-US"/>
          </a:p>
        </p:txBody>
      </p:sp>
      <p:cxnSp>
        <p:nvCxnSpPr>
          <p:cNvPr id="20" name="Straight Connector 19"/>
          <p:cNvCxnSpPr/>
          <p:nvPr userDrawn="1"/>
        </p:nvCxnSpPr>
        <p:spPr>
          <a:xfrm>
            <a:off x="7384465" y="3565378"/>
            <a:ext cx="664638" cy="0"/>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sp>
        <p:nvSpPr>
          <p:cNvPr id="21" name="Picture Placeholder 14"/>
          <p:cNvSpPr>
            <a:spLocks noGrp="1"/>
          </p:cNvSpPr>
          <p:nvPr>
            <p:ph type="pic" sz="quarter" idx="11" hasCustomPrompt="1"/>
          </p:nvPr>
        </p:nvSpPr>
        <p:spPr>
          <a:xfrm>
            <a:off x="6081666" y="1682266"/>
            <a:ext cx="669725" cy="1038491"/>
          </a:xfrm>
          <a:solidFill>
            <a:srgbClr val="9CA6A6"/>
          </a:solidFill>
        </p:spPr>
        <p:txBody>
          <a:bodyPr/>
          <a:lstStyle>
            <a:lvl1pPr marL="0" indent="0">
              <a:buNone/>
              <a:defRPr>
                <a:solidFill>
                  <a:schemeClr val="bg1"/>
                </a:solidFill>
              </a:defRPr>
            </a:lvl1pPr>
          </a:lstStyle>
          <a:p>
            <a:r>
              <a:rPr lang="en-US"/>
              <a:t>Headshot</a:t>
            </a:r>
          </a:p>
        </p:txBody>
      </p:sp>
      <p:sp>
        <p:nvSpPr>
          <p:cNvPr id="22" name="Picture Placeholder 14"/>
          <p:cNvSpPr>
            <a:spLocks noGrp="1"/>
          </p:cNvSpPr>
          <p:nvPr>
            <p:ph type="pic" sz="quarter" idx="10" hasCustomPrompt="1"/>
          </p:nvPr>
        </p:nvSpPr>
        <p:spPr>
          <a:xfrm>
            <a:off x="3100230" y="1682537"/>
            <a:ext cx="669570" cy="1038251"/>
          </a:xfrm>
          <a:solidFill>
            <a:srgbClr val="9CA6A6"/>
          </a:solidFill>
        </p:spPr>
        <p:txBody>
          <a:bodyPr/>
          <a:lstStyle>
            <a:lvl1pPr marL="0" indent="0">
              <a:buNone/>
              <a:defRPr>
                <a:solidFill>
                  <a:schemeClr val="bg1"/>
                </a:solidFill>
              </a:defRPr>
            </a:lvl1pPr>
          </a:lstStyle>
          <a:p>
            <a:r>
              <a:rPr lang="en-US"/>
              <a:t>Headshot</a:t>
            </a:r>
          </a:p>
        </p:txBody>
      </p:sp>
      <p:sp>
        <p:nvSpPr>
          <p:cNvPr id="23" name="Text Placeholder 17"/>
          <p:cNvSpPr>
            <a:spLocks noGrp="1"/>
          </p:cNvSpPr>
          <p:nvPr>
            <p:ph type="body" sz="quarter" idx="12" hasCustomPrompt="1"/>
          </p:nvPr>
        </p:nvSpPr>
        <p:spPr>
          <a:xfrm>
            <a:off x="3895277" y="1715603"/>
            <a:ext cx="1889955" cy="243154"/>
          </a:xfrm>
        </p:spPr>
        <p:txBody>
          <a:bodyPr bIns="0" anchor="b"/>
          <a:lstStyle>
            <a:lvl1pPr marL="0" indent="0">
              <a:buNone/>
              <a:defRPr sz="1400" b="1" cap="all" baseline="0">
                <a:solidFill>
                  <a:srgbClr val="005AAA"/>
                </a:solidFill>
              </a:defRPr>
            </a:lvl1pPr>
            <a:lvl2pPr marL="128579" indent="0">
              <a:buNone/>
              <a:defRPr b="1">
                <a:solidFill>
                  <a:srgbClr val="005AAA"/>
                </a:solidFill>
              </a:defRPr>
            </a:lvl2pPr>
            <a:lvl3pPr marL="257156" indent="0">
              <a:buNone/>
              <a:defRPr b="1">
                <a:solidFill>
                  <a:srgbClr val="005AAA"/>
                </a:solidFill>
              </a:defRPr>
            </a:lvl3pPr>
            <a:lvl4pPr marL="414308" indent="0">
              <a:buNone/>
              <a:defRPr b="1">
                <a:solidFill>
                  <a:srgbClr val="005AAA"/>
                </a:solidFill>
              </a:defRPr>
            </a:lvl4pPr>
            <a:lvl5pPr marL="604793" indent="0">
              <a:buNone/>
              <a:defRPr b="1">
                <a:solidFill>
                  <a:srgbClr val="005AAA"/>
                </a:solidFill>
              </a:defRPr>
            </a:lvl5pPr>
          </a:lstStyle>
          <a:p>
            <a:pPr lvl="0"/>
            <a:r>
              <a:rPr lang="en-US"/>
              <a:t>INSERT NAME</a:t>
            </a:r>
          </a:p>
        </p:txBody>
      </p:sp>
      <p:sp>
        <p:nvSpPr>
          <p:cNvPr id="26" name="Text Placeholder 19"/>
          <p:cNvSpPr>
            <a:spLocks noGrp="1"/>
          </p:cNvSpPr>
          <p:nvPr>
            <p:ph type="body" sz="quarter" idx="13" hasCustomPrompt="1"/>
          </p:nvPr>
        </p:nvSpPr>
        <p:spPr>
          <a:xfrm>
            <a:off x="3895281" y="1958757"/>
            <a:ext cx="1486795" cy="736823"/>
          </a:xfrm>
        </p:spPr>
        <p:txBody>
          <a:bodyPr/>
          <a:lstStyle>
            <a:lvl1pPr marL="0" indent="0">
              <a:lnSpc>
                <a:spcPct val="100000"/>
              </a:lnSpc>
              <a:spcBef>
                <a:spcPts val="0"/>
              </a:spcBef>
              <a:buNone/>
              <a:defRPr sz="1400" baseline="0">
                <a:solidFill>
                  <a:srgbClr val="7F7F7D"/>
                </a:solidFill>
              </a:defRPr>
            </a:lvl1pPr>
          </a:lstStyle>
          <a:p>
            <a:pPr lvl="0"/>
            <a:r>
              <a:rPr lang="en-US"/>
              <a:t>Title              Company           Office Phone</a:t>
            </a:r>
          </a:p>
        </p:txBody>
      </p:sp>
      <p:sp>
        <p:nvSpPr>
          <p:cNvPr id="27" name="Picture Placeholder 14"/>
          <p:cNvSpPr>
            <a:spLocks noGrp="1"/>
          </p:cNvSpPr>
          <p:nvPr>
            <p:ph type="pic" sz="quarter" idx="24" hasCustomPrompt="1"/>
          </p:nvPr>
        </p:nvSpPr>
        <p:spPr>
          <a:xfrm>
            <a:off x="6081666" y="3406286"/>
            <a:ext cx="669725" cy="1038491"/>
          </a:xfrm>
          <a:solidFill>
            <a:srgbClr val="9CA6A6"/>
          </a:solidFill>
        </p:spPr>
        <p:txBody>
          <a:bodyPr/>
          <a:lstStyle>
            <a:lvl1pPr marL="0" indent="0">
              <a:buNone/>
              <a:defRPr>
                <a:solidFill>
                  <a:schemeClr val="bg1"/>
                </a:solidFill>
              </a:defRPr>
            </a:lvl1pPr>
          </a:lstStyle>
          <a:p>
            <a:r>
              <a:rPr lang="en-US"/>
              <a:t>Headshot</a:t>
            </a:r>
          </a:p>
        </p:txBody>
      </p:sp>
      <p:sp>
        <p:nvSpPr>
          <p:cNvPr id="33" name="Picture Placeholder 14"/>
          <p:cNvSpPr>
            <a:spLocks noGrp="1"/>
          </p:cNvSpPr>
          <p:nvPr>
            <p:ph type="pic" sz="quarter" idx="25" hasCustomPrompt="1"/>
          </p:nvPr>
        </p:nvSpPr>
        <p:spPr>
          <a:xfrm>
            <a:off x="3100230" y="3406557"/>
            <a:ext cx="669570" cy="1038251"/>
          </a:xfrm>
          <a:solidFill>
            <a:srgbClr val="9CA6A6"/>
          </a:solidFill>
        </p:spPr>
        <p:txBody>
          <a:bodyPr/>
          <a:lstStyle>
            <a:lvl1pPr marL="0" indent="0">
              <a:buNone/>
              <a:defRPr>
                <a:solidFill>
                  <a:schemeClr val="bg1"/>
                </a:solidFill>
              </a:defRPr>
            </a:lvl1pPr>
          </a:lstStyle>
          <a:p>
            <a:r>
              <a:rPr lang="en-US"/>
              <a:t>Headshot</a:t>
            </a:r>
          </a:p>
        </p:txBody>
      </p:sp>
      <p:sp>
        <p:nvSpPr>
          <p:cNvPr id="34" name="Text Placeholder 17"/>
          <p:cNvSpPr>
            <a:spLocks noGrp="1"/>
          </p:cNvSpPr>
          <p:nvPr>
            <p:ph type="body" sz="quarter" idx="26" hasCustomPrompt="1"/>
          </p:nvPr>
        </p:nvSpPr>
        <p:spPr>
          <a:xfrm>
            <a:off x="3895277" y="3439623"/>
            <a:ext cx="1889955" cy="243154"/>
          </a:xfrm>
        </p:spPr>
        <p:txBody>
          <a:bodyPr bIns="0" anchor="b"/>
          <a:lstStyle>
            <a:lvl1pPr marL="0" indent="0">
              <a:buNone/>
              <a:defRPr sz="1400" b="1" cap="all" baseline="0">
                <a:solidFill>
                  <a:srgbClr val="005AAA"/>
                </a:solidFill>
              </a:defRPr>
            </a:lvl1pPr>
            <a:lvl2pPr marL="128579" indent="0">
              <a:buNone/>
              <a:defRPr b="1">
                <a:solidFill>
                  <a:srgbClr val="005AAA"/>
                </a:solidFill>
              </a:defRPr>
            </a:lvl2pPr>
            <a:lvl3pPr marL="257156" indent="0">
              <a:buNone/>
              <a:defRPr b="1">
                <a:solidFill>
                  <a:srgbClr val="005AAA"/>
                </a:solidFill>
              </a:defRPr>
            </a:lvl3pPr>
            <a:lvl4pPr marL="414308" indent="0">
              <a:buNone/>
              <a:defRPr b="1">
                <a:solidFill>
                  <a:srgbClr val="005AAA"/>
                </a:solidFill>
              </a:defRPr>
            </a:lvl4pPr>
            <a:lvl5pPr marL="604793" indent="0">
              <a:buNone/>
              <a:defRPr b="1">
                <a:solidFill>
                  <a:srgbClr val="005AAA"/>
                </a:solidFill>
              </a:defRPr>
            </a:lvl5pPr>
          </a:lstStyle>
          <a:p>
            <a:pPr lvl="0"/>
            <a:r>
              <a:rPr lang="en-US"/>
              <a:t>INSERT NAME</a:t>
            </a:r>
          </a:p>
        </p:txBody>
      </p:sp>
      <p:sp>
        <p:nvSpPr>
          <p:cNvPr id="35" name="Text Placeholder 19"/>
          <p:cNvSpPr>
            <a:spLocks noGrp="1"/>
          </p:cNvSpPr>
          <p:nvPr>
            <p:ph type="body" sz="quarter" idx="27" hasCustomPrompt="1"/>
          </p:nvPr>
        </p:nvSpPr>
        <p:spPr>
          <a:xfrm>
            <a:off x="3895281" y="3682777"/>
            <a:ext cx="1486795" cy="736823"/>
          </a:xfrm>
        </p:spPr>
        <p:txBody>
          <a:bodyPr/>
          <a:lstStyle>
            <a:lvl1pPr marL="0" indent="0">
              <a:lnSpc>
                <a:spcPct val="100000"/>
              </a:lnSpc>
              <a:spcBef>
                <a:spcPts val="0"/>
              </a:spcBef>
              <a:buNone/>
              <a:defRPr sz="1400" baseline="0">
                <a:solidFill>
                  <a:srgbClr val="7F7F7D"/>
                </a:solidFill>
              </a:defRPr>
            </a:lvl1pPr>
          </a:lstStyle>
          <a:p>
            <a:pPr lvl="0"/>
            <a:r>
              <a:rPr lang="en-US"/>
              <a:t>Title              Company           Office Phone</a:t>
            </a:r>
          </a:p>
        </p:txBody>
      </p:sp>
      <p:sp>
        <p:nvSpPr>
          <p:cNvPr id="36" name="Text Placeholder 17"/>
          <p:cNvSpPr>
            <a:spLocks noGrp="1"/>
          </p:cNvSpPr>
          <p:nvPr>
            <p:ph type="body" sz="quarter" idx="31" hasCustomPrompt="1"/>
          </p:nvPr>
        </p:nvSpPr>
        <p:spPr>
          <a:xfrm>
            <a:off x="6950540" y="1715603"/>
            <a:ext cx="1889955" cy="243154"/>
          </a:xfrm>
        </p:spPr>
        <p:txBody>
          <a:bodyPr bIns="0" anchor="b"/>
          <a:lstStyle>
            <a:lvl1pPr marL="0" indent="0">
              <a:buNone/>
              <a:defRPr sz="1400" b="1" cap="all" baseline="0">
                <a:solidFill>
                  <a:srgbClr val="005AAA"/>
                </a:solidFill>
              </a:defRPr>
            </a:lvl1pPr>
            <a:lvl2pPr marL="128579" indent="0">
              <a:buNone/>
              <a:defRPr b="1">
                <a:solidFill>
                  <a:srgbClr val="005AAA"/>
                </a:solidFill>
              </a:defRPr>
            </a:lvl2pPr>
            <a:lvl3pPr marL="257156" indent="0">
              <a:buNone/>
              <a:defRPr b="1">
                <a:solidFill>
                  <a:srgbClr val="005AAA"/>
                </a:solidFill>
              </a:defRPr>
            </a:lvl3pPr>
            <a:lvl4pPr marL="414308" indent="0">
              <a:buNone/>
              <a:defRPr b="1">
                <a:solidFill>
                  <a:srgbClr val="005AAA"/>
                </a:solidFill>
              </a:defRPr>
            </a:lvl4pPr>
            <a:lvl5pPr marL="604793" indent="0">
              <a:buNone/>
              <a:defRPr b="1">
                <a:solidFill>
                  <a:srgbClr val="005AAA"/>
                </a:solidFill>
              </a:defRPr>
            </a:lvl5pPr>
          </a:lstStyle>
          <a:p>
            <a:pPr lvl="0"/>
            <a:r>
              <a:rPr lang="en-US"/>
              <a:t>INSERT NAME</a:t>
            </a:r>
          </a:p>
        </p:txBody>
      </p:sp>
      <p:sp>
        <p:nvSpPr>
          <p:cNvPr id="37" name="Text Placeholder 19"/>
          <p:cNvSpPr>
            <a:spLocks noGrp="1"/>
          </p:cNvSpPr>
          <p:nvPr>
            <p:ph type="body" sz="quarter" idx="32" hasCustomPrompt="1"/>
          </p:nvPr>
        </p:nvSpPr>
        <p:spPr>
          <a:xfrm>
            <a:off x="6950544" y="1958757"/>
            <a:ext cx="1486795" cy="736823"/>
          </a:xfrm>
        </p:spPr>
        <p:txBody>
          <a:bodyPr/>
          <a:lstStyle>
            <a:lvl1pPr marL="0" indent="0">
              <a:lnSpc>
                <a:spcPct val="100000"/>
              </a:lnSpc>
              <a:spcBef>
                <a:spcPts val="0"/>
              </a:spcBef>
              <a:buNone/>
              <a:defRPr sz="1400" baseline="0">
                <a:solidFill>
                  <a:srgbClr val="7F7F7D"/>
                </a:solidFill>
              </a:defRPr>
            </a:lvl1pPr>
          </a:lstStyle>
          <a:p>
            <a:pPr lvl="0"/>
            <a:r>
              <a:rPr lang="en-US"/>
              <a:t>Title              Company           Office Phone</a:t>
            </a:r>
          </a:p>
        </p:txBody>
      </p:sp>
      <p:sp>
        <p:nvSpPr>
          <p:cNvPr id="38" name="Text Placeholder 17"/>
          <p:cNvSpPr>
            <a:spLocks noGrp="1"/>
          </p:cNvSpPr>
          <p:nvPr>
            <p:ph type="body" sz="quarter" idx="33" hasCustomPrompt="1"/>
          </p:nvPr>
        </p:nvSpPr>
        <p:spPr>
          <a:xfrm>
            <a:off x="6950540" y="3439623"/>
            <a:ext cx="1889955" cy="243154"/>
          </a:xfrm>
        </p:spPr>
        <p:txBody>
          <a:bodyPr bIns="0" anchor="b"/>
          <a:lstStyle>
            <a:lvl1pPr marL="0" indent="0">
              <a:buNone/>
              <a:defRPr sz="1400" b="1" cap="all" baseline="0">
                <a:solidFill>
                  <a:srgbClr val="005AAA"/>
                </a:solidFill>
              </a:defRPr>
            </a:lvl1pPr>
            <a:lvl2pPr marL="128579" indent="0">
              <a:buNone/>
              <a:defRPr b="1">
                <a:solidFill>
                  <a:srgbClr val="005AAA"/>
                </a:solidFill>
              </a:defRPr>
            </a:lvl2pPr>
            <a:lvl3pPr marL="257156" indent="0">
              <a:buNone/>
              <a:defRPr b="1">
                <a:solidFill>
                  <a:srgbClr val="005AAA"/>
                </a:solidFill>
              </a:defRPr>
            </a:lvl3pPr>
            <a:lvl4pPr marL="414308" indent="0">
              <a:buNone/>
              <a:defRPr b="1">
                <a:solidFill>
                  <a:srgbClr val="005AAA"/>
                </a:solidFill>
              </a:defRPr>
            </a:lvl4pPr>
            <a:lvl5pPr marL="604793" indent="0">
              <a:buNone/>
              <a:defRPr b="1">
                <a:solidFill>
                  <a:srgbClr val="005AAA"/>
                </a:solidFill>
              </a:defRPr>
            </a:lvl5pPr>
          </a:lstStyle>
          <a:p>
            <a:pPr lvl="0"/>
            <a:r>
              <a:rPr lang="en-US"/>
              <a:t>INSERT NAME</a:t>
            </a:r>
          </a:p>
        </p:txBody>
      </p:sp>
      <p:sp>
        <p:nvSpPr>
          <p:cNvPr id="39" name="Text Placeholder 19"/>
          <p:cNvSpPr>
            <a:spLocks noGrp="1"/>
          </p:cNvSpPr>
          <p:nvPr>
            <p:ph type="body" sz="quarter" idx="34" hasCustomPrompt="1"/>
          </p:nvPr>
        </p:nvSpPr>
        <p:spPr>
          <a:xfrm>
            <a:off x="6950544" y="3682777"/>
            <a:ext cx="1486795" cy="736823"/>
          </a:xfrm>
        </p:spPr>
        <p:txBody>
          <a:bodyPr/>
          <a:lstStyle>
            <a:lvl1pPr marL="0" indent="0">
              <a:lnSpc>
                <a:spcPct val="100000"/>
              </a:lnSpc>
              <a:spcBef>
                <a:spcPts val="0"/>
              </a:spcBef>
              <a:buNone/>
              <a:defRPr sz="1400" baseline="0">
                <a:solidFill>
                  <a:srgbClr val="7F7F7D"/>
                </a:solidFill>
              </a:defRPr>
            </a:lvl1pPr>
          </a:lstStyle>
          <a:p>
            <a:pPr lvl="0"/>
            <a:r>
              <a:rPr lang="en-US"/>
              <a:t>Title              Company           Office Phone</a:t>
            </a:r>
          </a:p>
        </p:txBody>
      </p:sp>
      <p:pic>
        <p:nvPicPr>
          <p:cNvPr id="19" name="Picture 18"/>
          <p:cNvPicPr>
            <a:picLocks noChangeAspect="1"/>
          </p:cNvPicPr>
          <p:nvPr userDrawn="1"/>
        </p:nvPicPr>
        <p:blipFill>
          <a:blip r:embed="rId3"/>
          <a:stretch>
            <a:fillRect/>
          </a:stretch>
        </p:blipFill>
        <p:spPr>
          <a:xfrm>
            <a:off x="7448550" y="6217920"/>
            <a:ext cx="1352550" cy="312145"/>
          </a:xfrm>
          <a:prstGeom prst="rect">
            <a:avLst/>
          </a:prstGeom>
        </p:spPr>
      </p:pic>
    </p:spTree>
    <p:extLst>
      <p:ext uri="{BB962C8B-B14F-4D97-AF65-F5344CB8AC3E}">
        <p14:creationId xmlns:p14="http://schemas.microsoft.com/office/powerpoint/2010/main" val="16128111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Slide 8 editabl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52600"/>
            <a:ext cx="5194798" cy="5144363"/>
          </a:xfrm>
          <a:prstGeom prst="rect">
            <a:avLst/>
          </a:prstGeom>
        </p:spPr>
      </p:pic>
      <p:sp>
        <p:nvSpPr>
          <p:cNvPr id="17" name="Text Placeholder 2"/>
          <p:cNvSpPr>
            <a:spLocks noGrp="1"/>
          </p:cNvSpPr>
          <p:nvPr>
            <p:ph type="body" sz="quarter" idx="22" hasCustomPrompt="1"/>
          </p:nvPr>
        </p:nvSpPr>
        <p:spPr>
          <a:xfrm>
            <a:off x="1771650" y="1659778"/>
            <a:ext cx="6419850" cy="609600"/>
          </a:xfrm>
        </p:spPr>
        <p:txBody>
          <a:bodyPr/>
          <a:lstStyle>
            <a:lvl1pPr marL="0" indent="0" algn="r">
              <a:buFontTx/>
              <a:buNone/>
              <a:defRPr sz="5000" b="1">
                <a:solidFill>
                  <a:schemeClr val="tx1"/>
                </a:solidFill>
              </a:defRPr>
            </a:lvl1pPr>
          </a:lstStyle>
          <a:p>
            <a:pPr lvl="0"/>
            <a:r>
              <a:rPr lang="en-US"/>
              <a:t>CLOSING TITLE</a:t>
            </a:r>
          </a:p>
        </p:txBody>
      </p:sp>
      <p:sp>
        <p:nvSpPr>
          <p:cNvPr id="18" name="Text Placeholder 5"/>
          <p:cNvSpPr>
            <a:spLocks noGrp="1"/>
          </p:cNvSpPr>
          <p:nvPr>
            <p:ph type="body" sz="quarter" idx="23" hasCustomPrompt="1"/>
          </p:nvPr>
        </p:nvSpPr>
        <p:spPr>
          <a:xfrm>
            <a:off x="3695700" y="2290414"/>
            <a:ext cx="4495800" cy="381000"/>
          </a:xfrm>
        </p:spPr>
        <p:txBody>
          <a:bodyPr/>
          <a:lstStyle>
            <a:lvl1pPr marL="0" indent="0" algn="r">
              <a:buNone/>
              <a:defRPr sz="2000"/>
            </a:lvl1pPr>
          </a:lstStyle>
          <a:p>
            <a:pPr lvl="0"/>
            <a:r>
              <a:rPr lang="en-US" err="1"/>
              <a:t>www.northhighland.com</a:t>
            </a:r>
            <a:endParaRPr lang="en-US"/>
          </a:p>
        </p:txBody>
      </p:sp>
      <p:pic>
        <p:nvPicPr>
          <p:cNvPr id="7" name="Picture 6"/>
          <p:cNvPicPr>
            <a:picLocks noChangeAspect="1"/>
          </p:cNvPicPr>
          <p:nvPr userDrawn="1"/>
        </p:nvPicPr>
        <p:blipFill>
          <a:blip r:embed="rId3"/>
          <a:stretch>
            <a:fillRect/>
          </a:stretch>
        </p:blipFill>
        <p:spPr>
          <a:xfrm>
            <a:off x="7448550" y="6217920"/>
            <a:ext cx="1352550" cy="312145"/>
          </a:xfrm>
          <a:prstGeom prst="rect">
            <a:avLst/>
          </a:prstGeom>
        </p:spPr>
      </p:pic>
    </p:spTree>
    <p:extLst>
      <p:ext uri="{BB962C8B-B14F-4D97-AF65-F5344CB8AC3E}">
        <p14:creationId xmlns:p14="http://schemas.microsoft.com/office/powerpoint/2010/main" val="127600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Layout 3 - multiple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0045" y="300041"/>
            <a:ext cx="7022309" cy="1325563"/>
          </a:xfrm>
        </p:spPr>
        <p:txBody>
          <a:bodyPr>
            <a:noAutofit/>
          </a:bodyPr>
          <a:lstStyle/>
          <a:p>
            <a:r>
              <a:rPr lang="en-US"/>
              <a:t>HEADER TEXT HERE</a:t>
            </a:r>
          </a:p>
        </p:txBody>
      </p:sp>
      <p:sp>
        <p:nvSpPr>
          <p:cNvPr id="4" name="Text Placeholder 3"/>
          <p:cNvSpPr>
            <a:spLocks noGrp="1"/>
          </p:cNvSpPr>
          <p:nvPr>
            <p:ph type="body" sz="quarter" idx="14" hasCustomPrompt="1"/>
          </p:nvPr>
        </p:nvSpPr>
        <p:spPr>
          <a:xfrm>
            <a:off x="7458075" y="300046"/>
            <a:ext cx="1356168" cy="236675"/>
          </a:xfrm>
          <a:prstGeom prst="rect">
            <a:avLst/>
          </a:prstGeom>
        </p:spPr>
        <p:txBody>
          <a:bodyPr>
            <a:noAutofit/>
          </a:bodyPr>
          <a:lstStyle>
            <a:lvl1pPr marL="0" indent="0" algn="r">
              <a:buFont typeface="Arial" charset="0"/>
              <a:buNone/>
              <a:defRPr sz="1000" b="1" i="0" cap="all" baseline="0">
                <a:latin typeface="Arial" charset="0"/>
                <a:ea typeface="Arial" charset="0"/>
                <a:cs typeface="Arial" charset="0"/>
              </a:defRPr>
            </a:lvl1pPr>
            <a:lvl2pPr marL="342866" indent="0">
              <a:buNone/>
              <a:defRPr/>
            </a:lvl2pPr>
            <a:lvl3pPr marL="685732" indent="0">
              <a:buNone/>
              <a:defRPr/>
            </a:lvl3pPr>
            <a:lvl4pPr marL="1028598" indent="0">
              <a:buNone/>
              <a:defRPr/>
            </a:lvl4pPr>
            <a:lvl5pPr marL="1371464" indent="0">
              <a:buNone/>
              <a:defRPr/>
            </a:lvl5pPr>
          </a:lstStyle>
          <a:p>
            <a:pPr lvl="0"/>
            <a:r>
              <a:rPr lang="en-US"/>
              <a:t>SECTION HERE</a:t>
            </a:r>
          </a:p>
        </p:txBody>
      </p:sp>
      <p:sp>
        <p:nvSpPr>
          <p:cNvPr id="12" name="Text Placeholder 7"/>
          <p:cNvSpPr>
            <a:spLocks noGrp="1"/>
          </p:cNvSpPr>
          <p:nvPr>
            <p:ph type="body" sz="quarter" idx="19" hasCustomPrompt="1"/>
          </p:nvPr>
        </p:nvSpPr>
        <p:spPr>
          <a:xfrm>
            <a:off x="380197" y="1673352"/>
            <a:ext cx="6992157" cy="303727"/>
          </a:xfrm>
        </p:spPr>
        <p:txBody>
          <a:bodyPr>
            <a:noAutofit/>
          </a:bodyPr>
          <a:lstStyle>
            <a:lvl1pPr marL="0" marR="0" indent="0" algn="l" defTabSz="685749" rtl="0" eaLnBrk="1" fontAlgn="auto" latinLnBrk="0" hangingPunct="1">
              <a:lnSpc>
                <a:spcPct val="90000"/>
              </a:lnSpc>
              <a:spcBef>
                <a:spcPts val="750"/>
              </a:spcBef>
              <a:spcAft>
                <a:spcPts val="0"/>
              </a:spcAft>
              <a:buClrTx/>
              <a:buSzTx/>
              <a:buFont typeface="Arial"/>
              <a:buNone/>
              <a:tabLst/>
              <a:defRPr sz="1600" b="1" cap="all" baseline="0">
                <a:solidFill>
                  <a:srgbClr val="005AAA"/>
                </a:solidFill>
              </a:defRPr>
            </a:lvl1pPr>
            <a:lvl2pPr>
              <a:defRPr sz="1050" b="1">
                <a:solidFill>
                  <a:srgbClr val="FF0000"/>
                </a:solidFill>
              </a:defRPr>
            </a:lvl2pPr>
            <a:lvl3pPr>
              <a:defRPr sz="1050" b="1">
                <a:solidFill>
                  <a:srgbClr val="FF0000"/>
                </a:solidFill>
              </a:defRPr>
            </a:lvl3pPr>
            <a:lvl4pPr>
              <a:defRPr sz="1050" b="1">
                <a:solidFill>
                  <a:srgbClr val="FF0000"/>
                </a:solidFill>
              </a:defRPr>
            </a:lvl4pPr>
            <a:lvl5pPr>
              <a:defRPr sz="1050" b="1">
                <a:solidFill>
                  <a:srgbClr val="FF0000"/>
                </a:solidFill>
              </a:defRPr>
            </a:lvl5pPr>
          </a:lstStyle>
          <a:p>
            <a:pPr marL="0" marR="0" lvl="0" indent="0" algn="l" defTabSz="685749" rtl="0" eaLnBrk="1" fontAlgn="auto" latinLnBrk="0" hangingPunct="1">
              <a:lnSpc>
                <a:spcPct val="90000"/>
              </a:lnSpc>
              <a:spcBef>
                <a:spcPts val="750"/>
              </a:spcBef>
              <a:spcAft>
                <a:spcPts val="0"/>
              </a:spcAft>
              <a:buClrTx/>
              <a:buSzTx/>
              <a:buFont typeface="Arial"/>
              <a:buNone/>
              <a:tabLst/>
              <a:defRPr/>
            </a:pPr>
            <a:r>
              <a:rPr lang="en-US" b="1">
                <a:solidFill>
                  <a:srgbClr val="005AAA"/>
                </a:solidFill>
                <a:cs typeface="Arial"/>
              </a:rPr>
              <a:t>SUBHEADER TITLE, BLUE, ARIAL 16 PT, ALL CAPS</a:t>
            </a:r>
          </a:p>
        </p:txBody>
      </p:sp>
      <p:sp>
        <p:nvSpPr>
          <p:cNvPr id="19" name="Text Placeholder 9"/>
          <p:cNvSpPr>
            <a:spLocks noGrp="1"/>
          </p:cNvSpPr>
          <p:nvPr>
            <p:ph type="body" sz="quarter" idx="20" hasCustomPrompt="1"/>
          </p:nvPr>
        </p:nvSpPr>
        <p:spPr>
          <a:xfrm>
            <a:off x="380197" y="1975104"/>
            <a:ext cx="6992157" cy="860166"/>
          </a:xfrm>
        </p:spPr>
        <p:txBody>
          <a:bodyPr>
            <a:noAutofit/>
          </a:bodyPr>
          <a:lstStyle>
            <a:lvl1pPr>
              <a:defRPr sz="1600"/>
            </a:lvl1pPr>
          </a:lstStyle>
          <a:p>
            <a:pPr lvl="0"/>
            <a:r>
              <a:rPr lang="en-US"/>
              <a:t>Subtext</a:t>
            </a:r>
          </a:p>
        </p:txBody>
      </p:sp>
      <p:sp>
        <p:nvSpPr>
          <p:cNvPr id="20" name="Text Placeholder 7"/>
          <p:cNvSpPr>
            <a:spLocks noGrp="1"/>
          </p:cNvSpPr>
          <p:nvPr>
            <p:ph type="body" sz="quarter" idx="21" hasCustomPrompt="1"/>
          </p:nvPr>
        </p:nvSpPr>
        <p:spPr>
          <a:xfrm>
            <a:off x="380197" y="2819400"/>
            <a:ext cx="6992157" cy="289775"/>
          </a:xfrm>
        </p:spPr>
        <p:txBody>
          <a:bodyPr>
            <a:noAutofit/>
          </a:bodyPr>
          <a:lstStyle>
            <a:lvl1pPr marL="0" marR="0" indent="0" algn="l" defTabSz="685749" rtl="0" eaLnBrk="1" fontAlgn="auto" latinLnBrk="0" hangingPunct="1">
              <a:lnSpc>
                <a:spcPct val="90000"/>
              </a:lnSpc>
              <a:spcBef>
                <a:spcPts val="750"/>
              </a:spcBef>
              <a:spcAft>
                <a:spcPts val="0"/>
              </a:spcAft>
              <a:buClrTx/>
              <a:buSzTx/>
              <a:buFont typeface="Arial"/>
              <a:buNone/>
              <a:tabLst/>
              <a:defRPr sz="1600" b="1" cap="all" baseline="0">
                <a:solidFill>
                  <a:srgbClr val="005AAA"/>
                </a:solidFill>
              </a:defRPr>
            </a:lvl1pPr>
            <a:lvl2pPr>
              <a:defRPr sz="1050" b="1">
                <a:solidFill>
                  <a:srgbClr val="FF0000"/>
                </a:solidFill>
              </a:defRPr>
            </a:lvl2pPr>
            <a:lvl3pPr>
              <a:defRPr sz="1050" b="1">
                <a:solidFill>
                  <a:srgbClr val="FF0000"/>
                </a:solidFill>
              </a:defRPr>
            </a:lvl3pPr>
            <a:lvl4pPr>
              <a:defRPr sz="1050" b="1">
                <a:solidFill>
                  <a:srgbClr val="FF0000"/>
                </a:solidFill>
              </a:defRPr>
            </a:lvl4pPr>
            <a:lvl5pPr>
              <a:defRPr sz="1050" b="1">
                <a:solidFill>
                  <a:srgbClr val="FF0000"/>
                </a:solidFill>
              </a:defRPr>
            </a:lvl5pPr>
          </a:lstStyle>
          <a:p>
            <a:pPr marL="0" marR="0" lvl="0" indent="0" algn="l" defTabSz="685749" rtl="0" eaLnBrk="1" fontAlgn="auto" latinLnBrk="0" hangingPunct="1">
              <a:lnSpc>
                <a:spcPct val="90000"/>
              </a:lnSpc>
              <a:spcBef>
                <a:spcPts val="750"/>
              </a:spcBef>
              <a:spcAft>
                <a:spcPts val="0"/>
              </a:spcAft>
              <a:buClrTx/>
              <a:buSzTx/>
              <a:buFont typeface="Arial"/>
              <a:buNone/>
              <a:tabLst/>
              <a:defRPr/>
            </a:pPr>
            <a:r>
              <a:rPr lang="en-US" b="1">
                <a:solidFill>
                  <a:srgbClr val="005AAA"/>
                </a:solidFill>
                <a:cs typeface="Arial"/>
              </a:rPr>
              <a:t>SUBHEADER TITLE, BLUE, ARIAL 16 PT, ALL CAPS</a:t>
            </a:r>
          </a:p>
        </p:txBody>
      </p:sp>
      <p:sp>
        <p:nvSpPr>
          <p:cNvPr id="21" name="Text Placeholder 9"/>
          <p:cNvSpPr>
            <a:spLocks noGrp="1"/>
          </p:cNvSpPr>
          <p:nvPr>
            <p:ph type="body" sz="quarter" idx="22" hasCustomPrompt="1"/>
          </p:nvPr>
        </p:nvSpPr>
        <p:spPr>
          <a:xfrm>
            <a:off x="380197" y="3109168"/>
            <a:ext cx="6992157" cy="860166"/>
          </a:xfrm>
        </p:spPr>
        <p:txBody>
          <a:bodyPr>
            <a:noAutofit/>
          </a:bodyPr>
          <a:lstStyle>
            <a:lvl1pPr>
              <a:defRPr sz="1600"/>
            </a:lvl1pPr>
          </a:lstStyle>
          <a:p>
            <a:pPr lvl="0"/>
            <a:r>
              <a:rPr lang="en-US"/>
              <a:t>Subtext</a:t>
            </a:r>
          </a:p>
        </p:txBody>
      </p:sp>
      <p:sp>
        <p:nvSpPr>
          <p:cNvPr id="22" name="Text Placeholder 7"/>
          <p:cNvSpPr>
            <a:spLocks noGrp="1"/>
          </p:cNvSpPr>
          <p:nvPr>
            <p:ph type="body" sz="quarter" idx="23" hasCustomPrompt="1"/>
          </p:nvPr>
        </p:nvSpPr>
        <p:spPr>
          <a:xfrm>
            <a:off x="380197" y="3962400"/>
            <a:ext cx="6992157" cy="303727"/>
          </a:xfrm>
        </p:spPr>
        <p:txBody>
          <a:bodyPr>
            <a:noAutofit/>
          </a:bodyPr>
          <a:lstStyle>
            <a:lvl1pPr marL="0" marR="0" indent="0" algn="l" defTabSz="685749" rtl="0" eaLnBrk="1" fontAlgn="auto" latinLnBrk="0" hangingPunct="1">
              <a:lnSpc>
                <a:spcPct val="90000"/>
              </a:lnSpc>
              <a:spcBef>
                <a:spcPts val="750"/>
              </a:spcBef>
              <a:spcAft>
                <a:spcPts val="0"/>
              </a:spcAft>
              <a:buClrTx/>
              <a:buSzTx/>
              <a:buFont typeface="Arial"/>
              <a:buNone/>
              <a:tabLst/>
              <a:defRPr sz="1600" b="1" cap="all" baseline="0">
                <a:solidFill>
                  <a:srgbClr val="005AAA"/>
                </a:solidFill>
              </a:defRPr>
            </a:lvl1pPr>
            <a:lvl2pPr>
              <a:defRPr sz="1050" b="1">
                <a:solidFill>
                  <a:srgbClr val="FF0000"/>
                </a:solidFill>
              </a:defRPr>
            </a:lvl2pPr>
            <a:lvl3pPr>
              <a:defRPr sz="1050" b="1">
                <a:solidFill>
                  <a:srgbClr val="FF0000"/>
                </a:solidFill>
              </a:defRPr>
            </a:lvl3pPr>
            <a:lvl4pPr>
              <a:defRPr sz="1050" b="1">
                <a:solidFill>
                  <a:srgbClr val="FF0000"/>
                </a:solidFill>
              </a:defRPr>
            </a:lvl4pPr>
            <a:lvl5pPr>
              <a:defRPr sz="1050" b="1">
                <a:solidFill>
                  <a:srgbClr val="FF0000"/>
                </a:solidFill>
              </a:defRPr>
            </a:lvl5pPr>
          </a:lstStyle>
          <a:p>
            <a:pPr marL="0" marR="0" lvl="0" indent="0" algn="l" defTabSz="685749" rtl="0" eaLnBrk="1" fontAlgn="auto" latinLnBrk="0" hangingPunct="1">
              <a:lnSpc>
                <a:spcPct val="90000"/>
              </a:lnSpc>
              <a:spcBef>
                <a:spcPts val="750"/>
              </a:spcBef>
              <a:spcAft>
                <a:spcPts val="0"/>
              </a:spcAft>
              <a:buClrTx/>
              <a:buSzTx/>
              <a:buFont typeface="Arial"/>
              <a:buNone/>
              <a:tabLst/>
              <a:defRPr/>
            </a:pPr>
            <a:r>
              <a:rPr lang="en-US" b="1">
                <a:solidFill>
                  <a:srgbClr val="005AAA"/>
                </a:solidFill>
                <a:cs typeface="Arial"/>
              </a:rPr>
              <a:t>SUBHEADER TITLE, BLUE, ARIAL 16 PT, ALL CAPS</a:t>
            </a:r>
          </a:p>
        </p:txBody>
      </p:sp>
      <p:sp>
        <p:nvSpPr>
          <p:cNvPr id="23" name="Text Placeholder 9"/>
          <p:cNvSpPr>
            <a:spLocks noGrp="1"/>
          </p:cNvSpPr>
          <p:nvPr>
            <p:ph type="body" sz="quarter" idx="24" hasCustomPrompt="1"/>
          </p:nvPr>
        </p:nvSpPr>
        <p:spPr>
          <a:xfrm>
            <a:off x="380197" y="4228480"/>
            <a:ext cx="6992157" cy="860166"/>
          </a:xfrm>
        </p:spPr>
        <p:txBody>
          <a:bodyPr>
            <a:noAutofit/>
          </a:bodyPr>
          <a:lstStyle>
            <a:lvl1pPr>
              <a:defRPr sz="1600"/>
            </a:lvl1pPr>
          </a:lstStyle>
          <a:p>
            <a:pPr lvl="0"/>
            <a:r>
              <a:rPr lang="en-US"/>
              <a:t>Subtext</a:t>
            </a:r>
          </a:p>
        </p:txBody>
      </p:sp>
      <p:sp>
        <p:nvSpPr>
          <p:cNvPr id="24" name="Text Placeholder 7"/>
          <p:cNvSpPr>
            <a:spLocks noGrp="1"/>
          </p:cNvSpPr>
          <p:nvPr>
            <p:ph type="body" sz="quarter" idx="25" hasCustomPrompt="1"/>
          </p:nvPr>
        </p:nvSpPr>
        <p:spPr>
          <a:xfrm>
            <a:off x="380197" y="5105400"/>
            <a:ext cx="6992157" cy="303727"/>
          </a:xfrm>
        </p:spPr>
        <p:txBody>
          <a:bodyPr>
            <a:noAutofit/>
          </a:bodyPr>
          <a:lstStyle>
            <a:lvl1pPr marL="0" marR="0" indent="0" algn="l" defTabSz="685749" rtl="0" eaLnBrk="1" fontAlgn="auto" latinLnBrk="0" hangingPunct="1">
              <a:lnSpc>
                <a:spcPct val="90000"/>
              </a:lnSpc>
              <a:spcBef>
                <a:spcPts val="750"/>
              </a:spcBef>
              <a:spcAft>
                <a:spcPts val="0"/>
              </a:spcAft>
              <a:buClrTx/>
              <a:buSzTx/>
              <a:buFont typeface="Arial"/>
              <a:buNone/>
              <a:tabLst/>
              <a:defRPr sz="1600" b="1" cap="all" baseline="0">
                <a:solidFill>
                  <a:srgbClr val="005AAA"/>
                </a:solidFill>
              </a:defRPr>
            </a:lvl1pPr>
            <a:lvl2pPr>
              <a:defRPr sz="1050" b="1">
                <a:solidFill>
                  <a:srgbClr val="FF0000"/>
                </a:solidFill>
              </a:defRPr>
            </a:lvl2pPr>
            <a:lvl3pPr>
              <a:defRPr sz="1050" b="1">
                <a:solidFill>
                  <a:srgbClr val="FF0000"/>
                </a:solidFill>
              </a:defRPr>
            </a:lvl3pPr>
            <a:lvl4pPr>
              <a:defRPr sz="1050" b="1">
                <a:solidFill>
                  <a:srgbClr val="FF0000"/>
                </a:solidFill>
              </a:defRPr>
            </a:lvl4pPr>
            <a:lvl5pPr>
              <a:defRPr sz="1050" b="1">
                <a:solidFill>
                  <a:srgbClr val="FF0000"/>
                </a:solidFill>
              </a:defRPr>
            </a:lvl5pPr>
          </a:lstStyle>
          <a:p>
            <a:pPr marL="0" marR="0" lvl="0" indent="0" algn="l" defTabSz="685749" rtl="0" eaLnBrk="1" fontAlgn="auto" latinLnBrk="0" hangingPunct="1">
              <a:lnSpc>
                <a:spcPct val="90000"/>
              </a:lnSpc>
              <a:spcBef>
                <a:spcPts val="750"/>
              </a:spcBef>
              <a:spcAft>
                <a:spcPts val="0"/>
              </a:spcAft>
              <a:buClrTx/>
              <a:buSzTx/>
              <a:buFont typeface="Arial"/>
              <a:buNone/>
              <a:tabLst/>
              <a:defRPr/>
            </a:pPr>
            <a:r>
              <a:rPr lang="en-US" b="1">
                <a:solidFill>
                  <a:srgbClr val="005AAA"/>
                </a:solidFill>
                <a:cs typeface="Arial"/>
              </a:rPr>
              <a:t>SUBHEADER TITLE, BLUE, ARIAL 16 PT, ALL CAPS</a:t>
            </a:r>
          </a:p>
        </p:txBody>
      </p:sp>
      <p:sp>
        <p:nvSpPr>
          <p:cNvPr id="25" name="Text Placeholder 9"/>
          <p:cNvSpPr>
            <a:spLocks noGrp="1"/>
          </p:cNvSpPr>
          <p:nvPr>
            <p:ph type="body" sz="quarter" idx="26" hasCustomPrompt="1"/>
          </p:nvPr>
        </p:nvSpPr>
        <p:spPr>
          <a:xfrm>
            <a:off x="380197" y="5395168"/>
            <a:ext cx="6992157" cy="860166"/>
          </a:xfrm>
        </p:spPr>
        <p:txBody>
          <a:bodyPr>
            <a:noAutofit/>
          </a:bodyPr>
          <a:lstStyle>
            <a:lvl1pPr>
              <a:defRPr sz="1600"/>
            </a:lvl1pPr>
          </a:lstStyle>
          <a:p>
            <a:pPr lvl="0"/>
            <a:r>
              <a:rPr lang="en-US"/>
              <a:t>Subtext</a:t>
            </a:r>
          </a:p>
        </p:txBody>
      </p:sp>
    </p:spTree>
    <p:extLst>
      <p:ext uri="{BB962C8B-B14F-4D97-AF65-F5344CB8AC3E}">
        <p14:creationId xmlns:p14="http://schemas.microsoft.com/office/powerpoint/2010/main" val="1935185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Layout 4 - 3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0044" y="300041"/>
            <a:ext cx="7022309" cy="1325563"/>
          </a:xfrm>
        </p:spPr>
        <p:txBody>
          <a:bodyPr/>
          <a:lstStyle/>
          <a:p>
            <a:r>
              <a:rPr lang="en-US"/>
              <a:t>HEADER TEXT HERE</a:t>
            </a:r>
          </a:p>
        </p:txBody>
      </p:sp>
      <p:sp>
        <p:nvSpPr>
          <p:cNvPr id="3" name="Content Placeholder 2"/>
          <p:cNvSpPr>
            <a:spLocks noGrp="1"/>
          </p:cNvSpPr>
          <p:nvPr>
            <p:ph sz="half" idx="1"/>
          </p:nvPr>
        </p:nvSpPr>
        <p:spPr>
          <a:xfrm>
            <a:off x="350043" y="1975104"/>
            <a:ext cx="2757490" cy="4120896"/>
          </a:xfrm>
        </p:spPr>
        <p:txBody>
          <a:bodyPr/>
          <a:lstStyle/>
          <a:p>
            <a:pPr lvl="0"/>
            <a:r>
              <a:rPr lang="en-US"/>
              <a:t>Click to edit Master text styles</a:t>
            </a:r>
          </a:p>
          <a:p>
            <a:pPr lvl="1"/>
            <a:r>
              <a:rPr lang="en-US"/>
              <a:t>Second level</a:t>
            </a:r>
          </a:p>
        </p:txBody>
      </p:sp>
      <p:sp>
        <p:nvSpPr>
          <p:cNvPr id="4" name="Content Placeholder 3"/>
          <p:cNvSpPr>
            <a:spLocks noGrp="1"/>
          </p:cNvSpPr>
          <p:nvPr>
            <p:ph sz="half" idx="2"/>
          </p:nvPr>
        </p:nvSpPr>
        <p:spPr>
          <a:xfrm>
            <a:off x="3193259" y="1975104"/>
            <a:ext cx="2753917" cy="4120896"/>
          </a:xfrm>
        </p:spPr>
        <p:txBody>
          <a:bodyPr/>
          <a:lstStyle/>
          <a:p>
            <a:pPr lvl="0"/>
            <a:r>
              <a:rPr lang="en-US"/>
              <a:t>Click to edit Master text styles</a:t>
            </a:r>
          </a:p>
          <a:p>
            <a:pPr lvl="1"/>
            <a:r>
              <a:rPr lang="en-US"/>
              <a:t>Second level</a:t>
            </a:r>
          </a:p>
        </p:txBody>
      </p:sp>
      <p:sp>
        <p:nvSpPr>
          <p:cNvPr id="8" name="Content Placeholder 3"/>
          <p:cNvSpPr>
            <a:spLocks noGrp="1"/>
          </p:cNvSpPr>
          <p:nvPr>
            <p:ph sz="half" idx="13"/>
          </p:nvPr>
        </p:nvSpPr>
        <p:spPr>
          <a:xfrm>
            <a:off x="6043616" y="1975104"/>
            <a:ext cx="2753917" cy="4120896"/>
          </a:xfrm>
        </p:spPr>
        <p:txBody>
          <a:bodyPr/>
          <a:lstStyle/>
          <a:p>
            <a:pPr lvl="0"/>
            <a:r>
              <a:rPr lang="en-US"/>
              <a:t>Click to edit Master text styles</a:t>
            </a:r>
          </a:p>
          <a:p>
            <a:pPr lvl="1"/>
            <a:r>
              <a:rPr lang="en-US"/>
              <a:t>Second level</a:t>
            </a:r>
          </a:p>
        </p:txBody>
      </p:sp>
      <p:sp>
        <p:nvSpPr>
          <p:cNvPr id="6" name="Text Placeholder 3"/>
          <p:cNvSpPr>
            <a:spLocks noGrp="1"/>
          </p:cNvSpPr>
          <p:nvPr>
            <p:ph type="body" sz="quarter" idx="14" hasCustomPrompt="1"/>
          </p:nvPr>
        </p:nvSpPr>
        <p:spPr>
          <a:xfrm>
            <a:off x="7458075" y="300046"/>
            <a:ext cx="1356168" cy="236675"/>
          </a:xfrm>
          <a:prstGeom prst="rect">
            <a:avLst/>
          </a:prstGeom>
        </p:spPr>
        <p:txBody>
          <a:bodyPr/>
          <a:lstStyle>
            <a:lvl1pPr marL="0" indent="0" algn="r">
              <a:buFont typeface="Arial" charset="0"/>
              <a:buNone/>
              <a:defRPr sz="1000" b="1" i="0" cap="all" normalizeH="0" baseline="0">
                <a:latin typeface="Arial" charset="0"/>
                <a:ea typeface="Arial" charset="0"/>
                <a:cs typeface="Arial" charset="0"/>
              </a:defRPr>
            </a:lvl1pPr>
            <a:lvl2pPr marL="342866" indent="0">
              <a:buNone/>
              <a:defRPr/>
            </a:lvl2pPr>
            <a:lvl3pPr marL="685732" indent="0">
              <a:buNone/>
              <a:defRPr/>
            </a:lvl3pPr>
            <a:lvl4pPr marL="1028598" indent="0">
              <a:buNone/>
              <a:defRPr/>
            </a:lvl4pPr>
            <a:lvl5pPr marL="1371464" indent="0">
              <a:buNone/>
              <a:defRPr/>
            </a:lvl5pPr>
          </a:lstStyle>
          <a:p>
            <a:pPr lvl="0"/>
            <a:r>
              <a:rPr lang="en-US"/>
              <a:t>SECTION HERE</a:t>
            </a:r>
          </a:p>
        </p:txBody>
      </p:sp>
    </p:spTree>
    <p:extLst>
      <p:ext uri="{BB962C8B-B14F-4D97-AF65-F5344CB8AC3E}">
        <p14:creationId xmlns:p14="http://schemas.microsoft.com/office/powerpoint/2010/main" val="287451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Layout 5 -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0045" y="300041"/>
            <a:ext cx="7022309" cy="1325563"/>
          </a:xfrm>
        </p:spPr>
        <p:txBody>
          <a:bodyPr/>
          <a:lstStyle>
            <a:lvl1pPr>
              <a:defRPr baseline="0"/>
            </a:lvl1pPr>
          </a:lstStyle>
          <a:p>
            <a:r>
              <a:rPr lang="en-US"/>
              <a:t>HEADER TEXT HERE</a:t>
            </a:r>
          </a:p>
        </p:txBody>
      </p:sp>
      <p:sp>
        <p:nvSpPr>
          <p:cNvPr id="3" name="Content Placeholder 2"/>
          <p:cNvSpPr>
            <a:spLocks noGrp="1"/>
          </p:cNvSpPr>
          <p:nvPr>
            <p:ph idx="1" hasCustomPrompt="1"/>
          </p:nvPr>
        </p:nvSpPr>
        <p:spPr>
          <a:xfrm>
            <a:off x="350045" y="1676400"/>
            <a:ext cx="2164559" cy="427895"/>
          </a:xfrm>
        </p:spPr>
        <p:txBody>
          <a:bodyPr/>
          <a:lstStyle>
            <a:lvl1pPr marL="0" indent="0">
              <a:buNone/>
              <a:defRPr sz="1600" b="1">
                <a:solidFill>
                  <a:srgbClr val="005AAA"/>
                </a:solidFill>
              </a:defRPr>
            </a:lvl1pPr>
          </a:lstStyle>
          <a:p>
            <a:pPr lvl="0"/>
            <a:r>
              <a:rPr lang="en-US"/>
              <a:t>Subtitle Here</a:t>
            </a:r>
          </a:p>
        </p:txBody>
      </p:sp>
      <p:cxnSp>
        <p:nvCxnSpPr>
          <p:cNvPr id="9" name="Straight Connector 8"/>
          <p:cNvCxnSpPr/>
          <p:nvPr userDrawn="1"/>
        </p:nvCxnSpPr>
        <p:spPr>
          <a:xfrm>
            <a:off x="3192905" y="1697511"/>
            <a:ext cx="2750511" cy="0"/>
          </a:xfrm>
          <a:prstGeom prst="line">
            <a:avLst/>
          </a:prstGeom>
          <a:ln w="38100" cmpd="sng">
            <a:solidFill>
              <a:srgbClr val="005AAA"/>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6022116" y="1697511"/>
            <a:ext cx="2780860" cy="0"/>
          </a:xfrm>
          <a:prstGeom prst="line">
            <a:avLst/>
          </a:prstGeom>
          <a:ln w="38100" cmpd="sng">
            <a:solidFill>
              <a:srgbClr val="005AAA"/>
            </a:solidFill>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idx="10"/>
          </p:nvPr>
        </p:nvSpPr>
        <p:spPr>
          <a:xfrm>
            <a:off x="3192905" y="1773711"/>
            <a:ext cx="2750511" cy="4322289"/>
          </a:xfrm>
        </p:spPr>
        <p:txBody>
          <a:bodyPr/>
          <a:lstStyle>
            <a:lvl3pPr>
              <a:defRPr baseline="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p:cNvSpPr>
            <a:spLocks noGrp="1"/>
          </p:cNvSpPr>
          <p:nvPr>
            <p:ph idx="11"/>
          </p:nvPr>
        </p:nvSpPr>
        <p:spPr>
          <a:xfrm>
            <a:off x="6055616" y="1773711"/>
            <a:ext cx="2750511" cy="4322289"/>
          </a:xfrm>
        </p:spPr>
        <p:txBody>
          <a:bodyPr/>
          <a:lstStyle>
            <a:lvl3pPr>
              <a:defRPr baseline="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p:cNvSpPr>
            <a:spLocks noGrp="1"/>
          </p:cNvSpPr>
          <p:nvPr>
            <p:ph type="body" sz="quarter" idx="14" hasCustomPrompt="1"/>
          </p:nvPr>
        </p:nvSpPr>
        <p:spPr>
          <a:xfrm>
            <a:off x="7458075" y="300046"/>
            <a:ext cx="1356168" cy="236675"/>
          </a:xfrm>
          <a:prstGeom prst="rect">
            <a:avLst/>
          </a:prstGeom>
        </p:spPr>
        <p:txBody>
          <a:bodyPr/>
          <a:lstStyle>
            <a:lvl1pPr marL="0" indent="0" algn="r">
              <a:buFont typeface="Arial" charset="0"/>
              <a:buNone/>
              <a:defRPr sz="1000" b="1" i="0" cap="all" baseline="0">
                <a:latin typeface="Arial" charset="0"/>
                <a:ea typeface="Arial" charset="0"/>
                <a:cs typeface="Arial" charset="0"/>
              </a:defRPr>
            </a:lvl1pPr>
            <a:lvl2pPr marL="342866" indent="0">
              <a:buNone/>
              <a:defRPr/>
            </a:lvl2pPr>
            <a:lvl3pPr marL="685732" indent="0">
              <a:buNone/>
              <a:defRPr/>
            </a:lvl3pPr>
            <a:lvl4pPr marL="1028598" indent="0">
              <a:buNone/>
              <a:defRPr/>
            </a:lvl4pPr>
            <a:lvl5pPr marL="1371464" indent="0">
              <a:buNone/>
              <a:defRPr/>
            </a:lvl5pPr>
          </a:lstStyle>
          <a:p>
            <a:pPr lvl="0"/>
            <a:r>
              <a:rPr lang="en-US"/>
              <a:t>SECTION HERE</a:t>
            </a:r>
          </a:p>
        </p:txBody>
      </p:sp>
    </p:spTree>
    <p:extLst>
      <p:ext uri="{BB962C8B-B14F-4D97-AF65-F5344CB8AC3E}">
        <p14:creationId xmlns:p14="http://schemas.microsoft.com/office/powerpoint/2010/main" val="2120113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Layout 6 -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0045" y="300041"/>
            <a:ext cx="7022309" cy="1325563"/>
          </a:xfrm>
        </p:spPr>
        <p:txBody>
          <a:bodyPr/>
          <a:lstStyle/>
          <a:p>
            <a:r>
              <a:rPr lang="en-US"/>
              <a:t>HEADER TEXT HERE</a:t>
            </a:r>
          </a:p>
        </p:txBody>
      </p:sp>
      <p:cxnSp>
        <p:nvCxnSpPr>
          <p:cNvPr id="8" name="Straight Connector 7"/>
          <p:cNvCxnSpPr/>
          <p:nvPr userDrawn="1"/>
        </p:nvCxnSpPr>
        <p:spPr>
          <a:xfrm>
            <a:off x="3204894" y="1676400"/>
            <a:ext cx="4841226" cy="16817"/>
          </a:xfrm>
          <a:prstGeom prst="line">
            <a:avLst/>
          </a:prstGeom>
          <a:ln w="38100" cmpd="sng">
            <a:solidFill>
              <a:srgbClr val="005AAA"/>
            </a:solidFill>
          </a:ln>
          <a:effectLst/>
        </p:spPr>
        <p:style>
          <a:lnRef idx="2">
            <a:schemeClr val="accent1"/>
          </a:lnRef>
          <a:fillRef idx="0">
            <a:schemeClr val="accent1"/>
          </a:fillRef>
          <a:effectRef idx="1">
            <a:schemeClr val="accent1"/>
          </a:effectRef>
          <a:fontRef idx="minor">
            <a:schemeClr val="tx1"/>
          </a:fontRef>
        </p:style>
      </p:cxnSp>
      <p:sp>
        <p:nvSpPr>
          <p:cNvPr id="16" name="Content Placeholder 2"/>
          <p:cNvSpPr>
            <a:spLocks noGrp="1"/>
          </p:cNvSpPr>
          <p:nvPr>
            <p:ph idx="10"/>
          </p:nvPr>
        </p:nvSpPr>
        <p:spPr>
          <a:xfrm>
            <a:off x="3193653" y="1728386"/>
            <a:ext cx="1337126" cy="1607123"/>
          </a:xfrm>
        </p:spPr>
        <p:txBody>
          <a:bodyPr/>
          <a:lstStyle/>
          <a:p>
            <a:pPr lvl="0"/>
            <a:r>
              <a:rPr lang="en-US"/>
              <a:t>Click to edit Master text styles</a:t>
            </a:r>
          </a:p>
        </p:txBody>
      </p:sp>
      <p:sp>
        <p:nvSpPr>
          <p:cNvPr id="17" name="Content Placeholder 2"/>
          <p:cNvSpPr>
            <a:spLocks noGrp="1"/>
          </p:cNvSpPr>
          <p:nvPr>
            <p:ph idx="11"/>
          </p:nvPr>
        </p:nvSpPr>
        <p:spPr>
          <a:xfrm>
            <a:off x="4968802" y="1728386"/>
            <a:ext cx="1337126" cy="1607123"/>
          </a:xfrm>
        </p:spPr>
        <p:txBody>
          <a:bodyPr/>
          <a:lstStyle/>
          <a:p>
            <a:pPr lvl="0"/>
            <a:r>
              <a:rPr lang="en-US"/>
              <a:t>Click to edit Master text styles</a:t>
            </a:r>
          </a:p>
        </p:txBody>
      </p:sp>
      <p:sp>
        <p:nvSpPr>
          <p:cNvPr id="19" name="Content Placeholder 2"/>
          <p:cNvSpPr>
            <a:spLocks noGrp="1"/>
          </p:cNvSpPr>
          <p:nvPr>
            <p:ph idx="12"/>
          </p:nvPr>
        </p:nvSpPr>
        <p:spPr>
          <a:xfrm>
            <a:off x="6742456" y="1728386"/>
            <a:ext cx="1315694" cy="1607123"/>
          </a:xfrm>
        </p:spPr>
        <p:txBody>
          <a:bodyPr/>
          <a:lstStyle/>
          <a:p>
            <a:pPr lvl="0"/>
            <a:r>
              <a:rPr lang="en-US"/>
              <a:t>Click to edit Master text styles</a:t>
            </a:r>
          </a:p>
        </p:txBody>
      </p:sp>
      <p:sp>
        <p:nvSpPr>
          <p:cNvPr id="9" name="Text Placeholder 3"/>
          <p:cNvSpPr>
            <a:spLocks noGrp="1"/>
          </p:cNvSpPr>
          <p:nvPr>
            <p:ph type="body" sz="quarter" idx="14" hasCustomPrompt="1"/>
          </p:nvPr>
        </p:nvSpPr>
        <p:spPr>
          <a:xfrm>
            <a:off x="7458075" y="300046"/>
            <a:ext cx="1356168" cy="236675"/>
          </a:xfrm>
          <a:prstGeom prst="rect">
            <a:avLst/>
          </a:prstGeom>
        </p:spPr>
        <p:txBody>
          <a:bodyPr/>
          <a:lstStyle>
            <a:lvl1pPr marL="0" indent="0" algn="r">
              <a:buFont typeface="Arial" charset="0"/>
              <a:buNone/>
              <a:defRPr sz="1000" b="1" i="0" cap="all" baseline="0">
                <a:latin typeface="Arial" charset="0"/>
                <a:ea typeface="Arial" charset="0"/>
                <a:cs typeface="Arial" charset="0"/>
              </a:defRPr>
            </a:lvl1pPr>
            <a:lvl2pPr marL="342866" indent="0">
              <a:buNone/>
              <a:defRPr/>
            </a:lvl2pPr>
            <a:lvl3pPr marL="685732" indent="0">
              <a:buNone/>
              <a:defRPr/>
            </a:lvl3pPr>
            <a:lvl4pPr marL="1028598" indent="0">
              <a:buNone/>
              <a:defRPr/>
            </a:lvl4pPr>
            <a:lvl5pPr marL="1371464" indent="0">
              <a:buNone/>
              <a:defRPr/>
            </a:lvl5pPr>
          </a:lstStyle>
          <a:p>
            <a:pPr lvl="0"/>
            <a:r>
              <a:rPr lang="en-US"/>
              <a:t>SECTION HERE</a:t>
            </a:r>
          </a:p>
        </p:txBody>
      </p:sp>
      <p:sp>
        <p:nvSpPr>
          <p:cNvPr id="10" name="Content Placeholder 2"/>
          <p:cNvSpPr>
            <a:spLocks noGrp="1"/>
          </p:cNvSpPr>
          <p:nvPr>
            <p:ph idx="1" hasCustomPrompt="1"/>
          </p:nvPr>
        </p:nvSpPr>
        <p:spPr>
          <a:xfrm>
            <a:off x="350045" y="1676400"/>
            <a:ext cx="2164559" cy="427895"/>
          </a:xfrm>
        </p:spPr>
        <p:txBody>
          <a:bodyPr/>
          <a:lstStyle>
            <a:lvl1pPr marL="0" indent="0">
              <a:buNone/>
              <a:defRPr sz="1600" b="1">
                <a:solidFill>
                  <a:srgbClr val="005AAA"/>
                </a:solidFill>
              </a:defRPr>
            </a:lvl1pPr>
          </a:lstStyle>
          <a:p>
            <a:pPr lvl="0"/>
            <a:r>
              <a:rPr lang="en-US"/>
              <a:t>Subtitle Here</a:t>
            </a:r>
          </a:p>
        </p:txBody>
      </p:sp>
    </p:spTree>
    <p:extLst>
      <p:ext uri="{BB962C8B-B14F-4D97-AF65-F5344CB8AC3E}">
        <p14:creationId xmlns:p14="http://schemas.microsoft.com/office/powerpoint/2010/main" val="293439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Layout 7 -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0045" y="300041"/>
            <a:ext cx="7017173" cy="1325563"/>
          </a:xfrm>
        </p:spPr>
        <p:txBody>
          <a:bodyPr/>
          <a:lstStyle>
            <a:lvl1pPr>
              <a:defRPr baseline="0"/>
            </a:lvl1pPr>
          </a:lstStyle>
          <a:p>
            <a:r>
              <a:rPr lang="en-US"/>
              <a:t>HEADER TEXT HERE</a:t>
            </a:r>
          </a:p>
        </p:txBody>
      </p:sp>
      <p:sp>
        <p:nvSpPr>
          <p:cNvPr id="16" name="Content Placeholder 2"/>
          <p:cNvSpPr>
            <a:spLocks noGrp="1"/>
          </p:cNvSpPr>
          <p:nvPr>
            <p:ph idx="10"/>
          </p:nvPr>
        </p:nvSpPr>
        <p:spPr>
          <a:xfrm>
            <a:off x="2220124" y="3028680"/>
            <a:ext cx="1337126" cy="1607123"/>
          </a:xfrm>
        </p:spPr>
        <p:txBody>
          <a:bodyPr/>
          <a:lstStyle/>
          <a:p>
            <a:pPr lvl="0"/>
            <a:r>
              <a:rPr lang="en-US"/>
              <a:t>Click to edit Master text styles</a:t>
            </a:r>
          </a:p>
        </p:txBody>
      </p:sp>
      <p:sp>
        <p:nvSpPr>
          <p:cNvPr id="17" name="Content Placeholder 2"/>
          <p:cNvSpPr>
            <a:spLocks noGrp="1"/>
          </p:cNvSpPr>
          <p:nvPr>
            <p:ph idx="11"/>
          </p:nvPr>
        </p:nvSpPr>
        <p:spPr>
          <a:xfrm>
            <a:off x="4129497" y="3028680"/>
            <a:ext cx="1337126" cy="1607123"/>
          </a:xfrm>
        </p:spPr>
        <p:txBody>
          <a:bodyPr/>
          <a:lstStyle/>
          <a:p>
            <a:pPr lvl="0"/>
            <a:r>
              <a:rPr lang="en-US"/>
              <a:t>Click to edit Master text styles</a:t>
            </a:r>
          </a:p>
        </p:txBody>
      </p:sp>
      <p:sp>
        <p:nvSpPr>
          <p:cNvPr id="19" name="Content Placeholder 2"/>
          <p:cNvSpPr>
            <a:spLocks noGrp="1"/>
          </p:cNvSpPr>
          <p:nvPr>
            <p:ph idx="12"/>
          </p:nvPr>
        </p:nvSpPr>
        <p:spPr>
          <a:xfrm>
            <a:off x="6038869" y="3028680"/>
            <a:ext cx="1337126" cy="1607123"/>
          </a:xfrm>
        </p:spPr>
        <p:txBody>
          <a:bodyPr/>
          <a:lstStyle/>
          <a:p>
            <a:pPr lvl="0"/>
            <a:r>
              <a:rPr lang="en-US"/>
              <a:t>Click to edit Master text styles</a:t>
            </a:r>
          </a:p>
        </p:txBody>
      </p:sp>
      <p:cxnSp>
        <p:nvCxnSpPr>
          <p:cNvPr id="10" name="Straight Connector 9"/>
          <p:cNvCxnSpPr/>
          <p:nvPr userDrawn="1"/>
        </p:nvCxnSpPr>
        <p:spPr>
          <a:xfrm>
            <a:off x="336455" y="2821772"/>
            <a:ext cx="1327350" cy="0"/>
          </a:xfrm>
          <a:prstGeom prst="line">
            <a:avLst/>
          </a:prstGeom>
          <a:ln w="38100" cmpd="sng">
            <a:solidFill>
              <a:srgbClr val="005AAA"/>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2211334" y="2817305"/>
            <a:ext cx="1334792" cy="0"/>
          </a:xfrm>
          <a:prstGeom prst="line">
            <a:avLst/>
          </a:prstGeom>
          <a:ln w="38100" cmpd="sng">
            <a:solidFill>
              <a:srgbClr val="005AAA"/>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flipV="1">
            <a:off x="4130202" y="2817311"/>
            <a:ext cx="1336423" cy="5247"/>
          </a:xfrm>
          <a:prstGeom prst="line">
            <a:avLst/>
          </a:prstGeom>
          <a:ln w="38100" cmpd="sng">
            <a:solidFill>
              <a:srgbClr val="005AAA"/>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039865" y="2817305"/>
            <a:ext cx="1327350" cy="0"/>
          </a:xfrm>
          <a:prstGeom prst="line">
            <a:avLst/>
          </a:prstGeom>
          <a:ln w="38100" cmpd="sng">
            <a:solidFill>
              <a:srgbClr val="005AAA"/>
            </a:solidFill>
          </a:ln>
          <a:effectLst/>
        </p:spPr>
        <p:style>
          <a:lnRef idx="2">
            <a:schemeClr val="accent1"/>
          </a:lnRef>
          <a:fillRef idx="0">
            <a:schemeClr val="accent1"/>
          </a:fillRef>
          <a:effectRef idx="1">
            <a:schemeClr val="accent1"/>
          </a:effectRef>
          <a:fontRef idx="minor">
            <a:schemeClr val="tx1"/>
          </a:fontRef>
        </p:style>
      </p:cxnSp>
      <p:sp>
        <p:nvSpPr>
          <p:cNvPr id="21" name="Content Placeholder 2"/>
          <p:cNvSpPr>
            <a:spLocks noGrp="1"/>
          </p:cNvSpPr>
          <p:nvPr>
            <p:ph idx="13"/>
          </p:nvPr>
        </p:nvSpPr>
        <p:spPr>
          <a:xfrm>
            <a:off x="350041" y="3028680"/>
            <a:ext cx="1337126" cy="1607123"/>
          </a:xfrm>
        </p:spPr>
        <p:txBody>
          <a:bodyPr/>
          <a:lstStyle/>
          <a:p>
            <a:pPr lvl="0"/>
            <a:r>
              <a:rPr lang="en-US"/>
              <a:t>Click to edit Master text styles</a:t>
            </a:r>
          </a:p>
        </p:txBody>
      </p:sp>
      <p:sp>
        <p:nvSpPr>
          <p:cNvPr id="14" name="Text Placeholder 3"/>
          <p:cNvSpPr>
            <a:spLocks noGrp="1"/>
          </p:cNvSpPr>
          <p:nvPr>
            <p:ph type="body" sz="quarter" idx="14" hasCustomPrompt="1"/>
          </p:nvPr>
        </p:nvSpPr>
        <p:spPr>
          <a:xfrm>
            <a:off x="7458075" y="300046"/>
            <a:ext cx="1356168" cy="236675"/>
          </a:xfrm>
          <a:prstGeom prst="rect">
            <a:avLst/>
          </a:prstGeom>
        </p:spPr>
        <p:txBody>
          <a:bodyPr/>
          <a:lstStyle>
            <a:lvl1pPr marL="0" indent="0" algn="r">
              <a:buFont typeface="Arial" charset="0"/>
              <a:buNone/>
              <a:defRPr sz="1000" b="1" i="0" cap="all" baseline="0">
                <a:latin typeface="Arial" charset="0"/>
                <a:ea typeface="Arial" charset="0"/>
                <a:cs typeface="Arial" charset="0"/>
              </a:defRPr>
            </a:lvl1pPr>
            <a:lvl2pPr marL="342866" indent="0">
              <a:buNone/>
              <a:defRPr/>
            </a:lvl2pPr>
            <a:lvl3pPr marL="685732" indent="0">
              <a:buNone/>
              <a:defRPr/>
            </a:lvl3pPr>
            <a:lvl4pPr marL="1028598" indent="0">
              <a:buNone/>
              <a:defRPr/>
            </a:lvl4pPr>
            <a:lvl5pPr marL="1371464" indent="0">
              <a:buNone/>
              <a:defRPr/>
            </a:lvl5pPr>
          </a:lstStyle>
          <a:p>
            <a:pPr lvl="0"/>
            <a:r>
              <a:rPr lang="en-US"/>
              <a:t>SECTION HERE</a:t>
            </a:r>
          </a:p>
        </p:txBody>
      </p:sp>
      <p:sp>
        <p:nvSpPr>
          <p:cNvPr id="15" name="Content Placeholder 2"/>
          <p:cNvSpPr>
            <a:spLocks noGrp="1"/>
          </p:cNvSpPr>
          <p:nvPr>
            <p:ph idx="1" hasCustomPrompt="1"/>
          </p:nvPr>
        </p:nvSpPr>
        <p:spPr>
          <a:xfrm>
            <a:off x="350043" y="1673352"/>
            <a:ext cx="7017172" cy="427895"/>
          </a:xfrm>
        </p:spPr>
        <p:txBody>
          <a:bodyPr/>
          <a:lstStyle>
            <a:lvl1pPr marL="0" indent="0">
              <a:buNone/>
              <a:defRPr sz="1600" b="1">
                <a:solidFill>
                  <a:srgbClr val="005AAA"/>
                </a:solidFill>
              </a:defRPr>
            </a:lvl1pPr>
          </a:lstStyle>
          <a:p>
            <a:pPr lvl="0"/>
            <a:r>
              <a:rPr lang="en-US"/>
              <a:t>Subtitle Here</a:t>
            </a:r>
          </a:p>
        </p:txBody>
      </p:sp>
    </p:spTree>
    <p:extLst>
      <p:ext uri="{BB962C8B-B14F-4D97-AF65-F5344CB8AC3E}">
        <p14:creationId xmlns:p14="http://schemas.microsoft.com/office/powerpoint/2010/main" val="15153740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theme" Target="../theme/theme2.xml"/><Relationship Id="rId8" Type="http://schemas.openxmlformats.org/officeDocument/2006/relationships/image" Target="../media/image1.emf"/><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4" Type="http://schemas.openxmlformats.org/officeDocument/2006/relationships/slideLayout" Target="../slideLayouts/slideLayout23.xml"/><Relationship Id="rId5" Type="http://schemas.openxmlformats.org/officeDocument/2006/relationships/theme" Target="../theme/theme3.xml"/><Relationship Id="rId6" Type="http://schemas.openxmlformats.org/officeDocument/2006/relationships/image" Target="../media/image1.emf"/><Relationship Id="rId1" Type="http://schemas.openxmlformats.org/officeDocument/2006/relationships/slideLayout" Target="../slideLayouts/slideLayout20.xml"/><Relationship Id="rId2"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theme" Target="../theme/theme4.xml"/><Relationship Id="rId6" Type="http://schemas.openxmlformats.org/officeDocument/2006/relationships/image" Target="../media/image1.emf"/><Relationship Id="rId1" Type="http://schemas.openxmlformats.org/officeDocument/2006/relationships/slideLayout" Target="../slideLayouts/slideLayout24.xml"/><Relationship Id="rId2"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0.xml"/><Relationship Id="rId4" Type="http://schemas.openxmlformats.org/officeDocument/2006/relationships/theme" Target="../theme/theme5.xml"/><Relationship Id="rId5" Type="http://schemas.openxmlformats.org/officeDocument/2006/relationships/image" Target="../media/image1.emf"/><Relationship Id="rId1" Type="http://schemas.openxmlformats.org/officeDocument/2006/relationships/slideLayout" Target="../slideLayouts/slideLayout28.xml"/><Relationship Id="rId2" Type="http://schemas.openxmlformats.org/officeDocument/2006/relationships/slideLayout" Target="../slideLayouts/slideLayout29.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3.xml"/><Relationship Id="rId4" Type="http://schemas.openxmlformats.org/officeDocument/2006/relationships/theme" Target="../theme/theme6.xml"/><Relationship Id="rId1" Type="http://schemas.openxmlformats.org/officeDocument/2006/relationships/slideLayout" Target="../slideLayouts/slideLayout31.xml"/><Relationship Id="rId2" Type="http://schemas.openxmlformats.org/officeDocument/2006/relationships/slideLayout" Target="../slideLayouts/slideLayout32.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theme" Target="../theme/theme7.xml"/><Relationship Id="rId1" Type="http://schemas.openxmlformats.org/officeDocument/2006/relationships/slideLayout" Target="../slideLayouts/slideLayout34.xml"/><Relationship Id="rId2" Type="http://schemas.openxmlformats.org/officeDocument/2006/relationships/slideLayout" Target="../slideLayouts/slideLayout35.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44.xml"/><Relationship Id="rId4" Type="http://schemas.openxmlformats.org/officeDocument/2006/relationships/slideLayout" Target="../slideLayouts/slideLayout45.xml"/><Relationship Id="rId5" Type="http://schemas.openxmlformats.org/officeDocument/2006/relationships/slideLayout" Target="../slideLayouts/slideLayout46.xml"/><Relationship Id="rId6" Type="http://schemas.openxmlformats.org/officeDocument/2006/relationships/slideLayout" Target="../slideLayouts/slideLayout47.xml"/><Relationship Id="rId7" Type="http://schemas.openxmlformats.org/officeDocument/2006/relationships/slideLayout" Target="../slideLayouts/slideLayout48.xml"/><Relationship Id="rId8" Type="http://schemas.openxmlformats.org/officeDocument/2006/relationships/slideLayout" Target="../slideLayouts/slideLayout49.xml"/><Relationship Id="rId9" Type="http://schemas.openxmlformats.org/officeDocument/2006/relationships/theme" Target="../theme/theme8.xml"/><Relationship Id="rId1" Type="http://schemas.openxmlformats.org/officeDocument/2006/relationships/slideLayout" Target="../slideLayouts/slideLayout42.xml"/><Relationship Id="rId2"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044" y="265176"/>
            <a:ext cx="7719032" cy="1325563"/>
          </a:xfrm>
          <a:prstGeom prst="rect">
            <a:avLst/>
          </a:prstGeom>
        </p:spPr>
        <p:txBody>
          <a:bodyPr vert="horz" lIns="0" tIns="45720" rIns="0" bIns="45720" rtlCol="0" anchor="ctr">
            <a:noAutofit/>
          </a:bodyPr>
          <a:lstStyle/>
          <a:p>
            <a:r>
              <a:rPr lang="en-US"/>
              <a:t>Click to edit Master title style</a:t>
            </a:r>
          </a:p>
        </p:txBody>
      </p:sp>
      <p:sp>
        <p:nvSpPr>
          <p:cNvPr id="3" name="Text Placeholder 2"/>
          <p:cNvSpPr>
            <a:spLocks noGrp="1"/>
          </p:cNvSpPr>
          <p:nvPr>
            <p:ph type="body" idx="1"/>
          </p:nvPr>
        </p:nvSpPr>
        <p:spPr>
          <a:xfrm>
            <a:off x="350045" y="1975105"/>
            <a:ext cx="7736237" cy="4120896"/>
          </a:xfrm>
          <a:prstGeom prst="rect">
            <a:avLst/>
          </a:prstGeom>
        </p:spPr>
        <p:txBody>
          <a:bodyPr vert="horz" lIns="0" tIns="45720" rIns="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 name="Rectangle 50"/>
          <p:cNvSpPr/>
          <p:nvPr userDrawn="1"/>
        </p:nvSpPr>
        <p:spPr>
          <a:xfrm>
            <a:off x="0" y="0"/>
            <a:ext cx="9144000" cy="182880"/>
          </a:xfrm>
          <a:prstGeom prst="rect">
            <a:avLst/>
          </a:prstGeom>
          <a:solidFill>
            <a:srgbClr val="005A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solidFill>
                <a:prstClr val="white"/>
              </a:solidFill>
            </a:endParaRPr>
          </a:p>
        </p:txBody>
      </p:sp>
      <p:sp>
        <p:nvSpPr>
          <p:cNvPr id="57" name="Footer Placeholder 6"/>
          <p:cNvSpPr txBox="1">
            <a:spLocks/>
          </p:cNvSpPr>
          <p:nvPr userDrawn="1"/>
        </p:nvSpPr>
        <p:spPr>
          <a:xfrm>
            <a:off x="309497" y="6217920"/>
            <a:ext cx="376303" cy="365125"/>
          </a:xfrm>
          <a:prstGeom prst="rect">
            <a:avLst/>
          </a:prstGeom>
        </p:spPr>
        <p:txBody>
          <a:bodyPr vert="horz" lIns="68580" tIns="34290" rIns="68580" bIns="34290" rtlCol="0" anchor="b"/>
          <a:lstStyle>
            <a:defPPr>
              <a:defRPr lang="en-US"/>
            </a:defPPr>
            <a:lvl1pPr marL="0" algn="l"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BE1AA0D-7925-704E-A440-F564BACF8C17}" type="slidenum">
              <a:rPr lang="en-US" sz="1000" smtClean="0">
                <a:solidFill>
                  <a:srgbClr val="595959"/>
                </a:solidFill>
                <a:cs typeface="Arial" panose="020B0604020202020204" pitchFamily="34" charset="0"/>
              </a:rPr>
              <a:pPr/>
              <a:t>‹#›</a:t>
            </a:fld>
            <a:endParaRPr lang="en-US" sz="1000">
              <a:solidFill>
                <a:srgbClr val="595959"/>
              </a:solidFill>
              <a:cs typeface="Arial" panose="020B0604020202020204" pitchFamily="34" charset="0"/>
            </a:endParaRPr>
          </a:p>
        </p:txBody>
      </p:sp>
      <p:sp>
        <p:nvSpPr>
          <p:cNvPr id="9" name="AutoShape 1"/>
          <p:cNvSpPr>
            <a:spLocks/>
          </p:cNvSpPr>
          <p:nvPr userDrawn="1"/>
        </p:nvSpPr>
        <p:spPr bwMode="auto">
          <a:xfrm>
            <a:off x="932688" y="6355080"/>
            <a:ext cx="1700213" cy="1809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w="12700">
            <a:noFill/>
            <a:miter lim="0"/>
            <a:headEnd/>
            <a:tailEnd/>
          </a:ln>
        </p:spPr>
        <p:txBody>
          <a:bodyPr lIns="34289" tIns="34289" rIns="34289" bIns="34289"/>
          <a:lstStyle/>
          <a:p>
            <a:pPr eaLnBrk="1"/>
            <a:r>
              <a:rPr lang="en-US" sz="1000">
                <a:solidFill>
                  <a:srgbClr val="595959"/>
                </a:solidFill>
                <a:latin typeface="Arial Narrow" pitchFamily="34" charset="0"/>
                <a:cs typeface="Helvetica" pitchFamily="30" charset="0"/>
                <a:sym typeface="Arial Narrow" pitchFamily="34" charset="0"/>
              </a:rPr>
              <a:t>Proprietary &amp; Confidential </a:t>
            </a:r>
            <a:endParaRPr lang="en-US" sz="1000">
              <a:solidFill>
                <a:srgbClr val="595959"/>
              </a:solidFill>
              <a:cs typeface="Helvetica" pitchFamily="30" charset="0"/>
            </a:endParaRPr>
          </a:p>
        </p:txBody>
      </p:sp>
      <p:pic>
        <p:nvPicPr>
          <p:cNvPr id="10" name="Picture 9"/>
          <p:cNvPicPr>
            <a:picLocks noChangeAspect="1"/>
          </p:cNvPicPr>
          <p:nvPr userDrawn="1"/>
        </p:nvPicPr>
        <p:blipFill>
          <a:blip r:embed="rId15"/>
          <a:stretch>
            <a:fillRect/>
          </a:stretch>
        </p:blipFill>
        <p:spPr>
          <a:xfrm>
            <a:off x="7448550" y="6217920"/>
            <a:ext cx="1352550" cy="312145"/>
          </a:xfrm>
          <a:prstGeom prst="rect">
            <a:avLst/>
          </a:prstGeom>
        </p:spPr>
      </p:pic>
    </p:spTree>
    <p:extLst>
      <p:ext uri="{BB962C8B-B14F-4D97-AF65-F5344CB8AC3E}">
        <p14:creationId xmlns:p14="http://schemas.microsoft.com/office/powerpoint/2010/main" val="4085612694"/>
      </p:ext>
    </p:extLst>
  </p:cSld>
  <p:clrMap bg1="lt1" tx1="dk1" bg2="lt2" tx2="dk2" accent1="accent1" accent2="accent2" accent3="accent3" accent4="accent4" accent5="accent5" accent6="accent6" hlink="hlink" folHlink="folHlink"/>
  <p:sldLayoutIdLst>
    <p:sldLayoutId id="2147483784" r:id="rId1"/>
    <p:sldLayoutId id="2147483846" r:id="rId2"/>
    <p:sldLayoutId id="2147483847" r:id="rId3"/>
    <p:sldLayoutId id="2147483917" r:id="rId4"/>
    <p:sldLayoutId id="2147483849" r:id="rId5"/>
    <p:sldLayoutId id="2147483850" r:id="rId6"/>
    <p:sldLayoutId id="2147483851" r:id="rId7"/>
    <p:sldLayoutId id="2147483852" r:id="rId8"/>
    <p:sldLayoutId id="2147483853" r:id="rId9"/>
    <p:sldLayoutId id="2147483854" r:id="rId10"/>
    <p:sldLayoutId id="2147483855" r:id="rId11"/>
    <p:sldLayoutId id="2147483858" r:id="rId12"/>
    <p:sldLayoutId id="2147483923" r:id="rId13"/>
  </p:sldLayoutIdLst>
  <p:txStyles>
    <p:titleStyle>
      <a:lvl1pPr algn="l" defTabSz="685749" rtl="0" eaLnBrk="1" latinLnBrk="0" hangingPunct="1">
        <a:lnSpc>
          <a:spcPct val="90000"/>
        </a:lnSpc>
        <a:spcBef>
          <a:spcPct val="0"/>
        </a:spcBef>
        <a:buNone/>
        <a:defRPr sz="2600" b="1" kern="1200" cap="all" baseline="0">
          <a:solidFill>
            <a:schemeClr val="tx1"/>
          </a:solidFill>
          <a:latin typeface="+mj-lt"/>
          <a:ea typeface="+mj-ea"/>
          <a:cs typeface="+mj-cs"/>
        </a:defRPr>
      </a:lvl1pPr>
    </p:titleStyle>
    <p:bodyStyle>
      <a:lvl1pPr marL="128579" indent="-128579" algn="l" defTabSz="685749" rtl="0" eaLnBrk="1" latinLnBrk="0" hangingPunct="1">
        <a:lnSpc>
          <a:spcPct val="100000"/>
        </a:lnSpc>
        <a:spcBef>
          <a:spcPts val="600"/>
        </a:spcBef>
        <a:buClr>
          <a:srgbClr val="005AAA"/>
        </a:buClr>
        <a:buFont typeface="Arial" charset="0"/>
        <a:buChar char="•"/>
        <a:tabLst/>
        <a:defRPr sz="1400" b="0" kern="1200">
          <a:solidFill>
            <a:schemeClr val="tx1">
              <a:lumMod val="65000"/>
              <a:lumOff val="35000"/>
            </a:schemeClr>
          </a:solidFill>
          <a:latin typeface="+mn-lt"/>
          <a:ea typeface="28 Days Later" charset="0"/>
          <a:cs typeface="28 Days Later" charset="0"/>
        </a:defRPr>
      </a:lvl1pPr>
      <a:lvl2pPr marL="295275" indent="-131763" algn="l" defTabSz="685749" rtl="0" eaLnBrk="1" fontAlgn="ctr" latinLnBrk="0" hangingPunct="1">
        <a:lnSpc>
          <a:spcPct val="100000"/>
        </a:lnSpc>
        <a:spcBef>
          <a:spcPts val="600"/>
        </a:spcBef>
        <a:buClr>
          <a:srgbClr val="005AAA"/>
        </a:buClr>
        <a:buSzPct val="80000"/>
        <a:buFont typeface="Courier New" charset="0"/>
        <a:buChar char="o"/>
        <a:tabLst/>
        <a:defRPr sz="1400" b="0" kern="1200">
          <a:solidFill>
            <a:schemeClr val="tx1">
              <a:lumMod val="65000"/>
              <a:lumOff val="35000"/>
            </a:schemeClr>
          </a:solidFill>
          <a:latin typeface="+mn-lt"/>
          <a:ea typeface="28 Days Later" charset="0"/>
          <a:cs typeface="28 Days Later" charset="0"/>
        </a:defRPr>
      </a:lvl2pPr>
      <a:lvl3pPr marL="458788" indent="-131763" algn="l" defTabSz="685749" rtl="0" eaLnBrk="1" latinLnBrk="0" hangingPunct="1">
        <a:lnSpc>
          <a:spcPct val="100000"/>
        </a:lnSpc>
        <a:spcBef>
          <a:spcPts val="600"/>
        </a:spcBef>
        <a:buClr>
          <a:srgbClr val="005AAA"/>
        </a:buClr>
        <a:buFont typeface="Arial" charset="0"/>
        <a:buChar char="•"/>
        <a:tabLst/>
        <a:defRPr sz="1400" b="0" kern="1200">
          <a:solidFill>
            <a:schemeClr val="tx1">
              <a:lumMod val="65000"/>
              <a:lumOff val="35000"/>
            </a:schemeClr>
          </a:solidFill>
          <a:latin typeface="+mn-lt"/>
          <a:ea typeface="28 Days Later" charset="0"/>
          <a:cs typeface="28 Days Later" charset="0"/>
        </a:defRPr>
      </a:lvl3pPr>
      <a:lvl4pPr marL="635000" indent="-153988" algn="l" defTabSz="685749" rtl="0" eaLnBrk="1" fontAlgn="ctr" latinLnBrk="0" hangingPunct="1">
        <a:lnSpc>
          <a:spcPct val="100000"/>
        </a:lnSpc>
        <a:spcBef>
          <a:spcPts val="600"/>
        </a:spcBef>
        <a:buClr>
          <a:srgbClr val="005AAA"/>
        </a:buClr>
        <a:buSzPct val="80000"/>
        <a:buFont typeface="Courier New" charset="0"/>
        <a:buChar char="o"/>
        <a:tabLst/>
        <a:defRPr sz="1400" b="0" kern="1200">
          <a:solidFill>
            <a:schemeClr val="tx1">
              <a:lumMod val="65000"/>
              <a:lumOff val="35000"/>
            </a:schemeClr>
          </a:solidFill>
          <a:latin typeface="+mn-lt"/>
          <a:ea typeface="28 Days Later" charset="0"/>
          <a:cs typeface="28 Days Later" charset="0"/>
        </a:defRPr>
      </a:lvl4pPr>
      <a:lvl5pPr marL="809625" indent="-109538" algn="l" defTabSz="685749" rtl="0" eaLnBrk="1" latinLnBrk="0" hangingPunct="1">
        <a:lnSpc>
          <a:spcPct val="100000"/>
        </a:lnSpc>
        <a:spcBef>
          <a:spcPts val="600"/>
        </a:spcBef>
        <a:buClr>
          <a:srgbClr val="005AAA"/>
        </a:buClr>
        <a:buFont typeface="Arial" charset="0"/>
        <a:buChar char="•"/>
        <a:tabLst/>
        <a:defRPr sz="1400" b="0" kern="1200">
          <a:solidFill>
            <a:schemeClr val="tx1">
              <a:lumMod val="65000"/>
              <a:lumOff val="35000"/>
            </a:schemeClr>
          </a:solidFill>
          <a:latin typeface="+mn-lt"/>
          <a:ea typeface="28 Days Later" charset="0"/>
          <a:cs typeface="28 Days Later" charset="0"/>
        </a:defRPr>
      </a:lvl5pPr>
      <a:lvl6pPr marL="1163154" indent="-126197" algn="l" defTabSz="685749" rtl="0" eaLnBrk="1" latinLnBrk="0" hangingPunct="1">
        <a:lnSpc>
          <a:spcPct val="90000"/>
        </a:lnSpc>
        <a:spcBef>
          <a:spcPts val="375"/>
        </a:spcBef>
        <a:buClr>
          <a:srgbClr val="0059AB"/>
        </a:buClr>
        <a:buFont typeface="Arial"/>
        <a:buChar char="•"/>
        <a:tabLst/>
        <a:defRPr sz="1050" b="0" kern="1200" baseline="0">
          <a:solidFill>
            <a:schemeClr val="tx1"/>
          </a:solidFill>
          <a:latin typeface="+mn-lt"/>
          <a:ea typeface="+mn-ea"/>
          <a:cs typeface="+mn-cs"/>
        </a:defRPr>
      </a:lvl6pPr>
      <a:lvl7pPr marL="9525" indent="0" algn="l" defTabSz="685749" rtl="0" eaLnBrk="1" latinLnBrk="0" hangingPunct="1">
        <a:lnSpc>
          <a:spcPct val="90000"/>
        </a:lnSpc>
        <a:spcBef>
          <a:spcPts val="375"/>
        </a:spcBef>
        <a:buFont typeface="Arial"/>
        <a:buNone/>
        <a:tabLst/>
        <a:defRPr sz="1050" b="1" kern="1200">
          <a:solidFill>
            <a:schemeClr val="tx1">
              <a:lumMod val="65000"/>
              <a:lumOff val="35000"/>
            </a:schemeClr>
          </a:solidFill>
          <a:latin typeface="+mn-lt"/>
          <a:ea typeface="+mn-ea"/>
          <a:cs typeface="+mn-cs"/>
        </a:defRPr>
      </a:lvl7pPr>
      <a:lvl8pPr marL="2571558" indent="-171438" algn="l" defTabSz="685749"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433" indent="-171438" algn="l" defTabSz="685749"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749" rtl="0" eaLnBrk="1" latinLnBrk="0" hangingPunct="1">
        <a:defRPr sz="1350" kern="1200">
          <a:solidFill>
            <a:schemeClr val="tx1"/>
          </a:solidFill>
          <a:latin typeface="+mn-lt"/>
          <a:ea typeface="+mn-ea"/>
          <a:cs typeface="+mn-cs"/>
        </a:defRPr>
      </a:lvl1pPr>
      <a:lvl2pPr marL="342875" algn="l" defTabSz="685749" rtl="0" eaLnBrk="1" latinLnBrk="0" hangingPunct="1">
        <a:defRPr sz="1350" kern="1200">
          <a:solidFill>
            <a:schemeClr val="tx1"/>
          </a:solidFill>
          <a:latin typeface="+mn-lt"/>
          <a:ea typeface="+mn-ea"/>
          <a:cs typeface="+mn-cs"/>
        </a:defRPr>
      </a:lvl2pPr>
      <a:lvl3pPr marL="685749" algn="l" defTabSz="685749" rtl="0" eaLnBrk="1" latinLnBrk="0" hangingPunct="1">
        <a:defRPr sz="1350" kern="1200">
          <a:solidFill>
            <a:schemeClr val="tx1"/>
          </a:solidFill>
          <a:latin typeface="+mn-lt"/>
          <a:ea typeface="+mn-ea"/>
          <a:cs typeface="+mn-cs"/>
        </a:defRPr>
      </a:lvl3pPr>
      <a:lvl4pPr marL="1028624" algn="l" defTabSz="685749" rtl="0" eaLnBrk="1" latinLnBrk="0" hangingPunct="1">
        <a:defRPr sz="1350" kern="1200">
          <a:solidFill>
            <a:schemeClr val="tx1"/>
          </a:solidFill>
          <a:latin typeface="+mn-lt"/>
          <a:ea typeface="+mn-ea"/>
          <a:cs typeface="+mn-cs"/>
        </a:defRPr>
      </a:lvl4pPr>
      <a:lvl5pPr marL="1371498" algn="l" defTabSz="685749" rtl="0" eaLnBrk="1" latinLnBrk="0" hangingPunct="1">
        <a:defRPr sz="1350" kern="1200">
          <a:solidFill>
            <a:schemeClr val="tx1"/>
          </a:solidFill>
          <a:latin typeface="+mn-lt"/>
          <a:ea typeface="+mn-ea"/>
          <a:cs typeface="+mn-cs"/>
        </a:defRPr>
      </a:lvl5pPr>
      <a:lvl6pPr marL="1714373" algn="l" defTabSz="685749" rtl="0" eaLnBrk="1" latinLnBrk="0" hangingPunct="1">
        <a:defRPr sz="1350" kern="1200">
          <a:solidFill>
            <a:schemeClr val="tx1"/>
          </a:solidFill>
          <a:latin typeface="+mn-lt"/>
          <a:ea typeface="+mn-ea"/>
          <a:cs typeface="+mn-cs"/>
        </a:defRPr>
      </a:lvl6pPr>
      <a:lvl7pPr marL="2057246" algn="l" defTabSz="685749" rtl="0" eaLnBrk="1" latinLnBrk="0" hangingPunct="1">
        <a:defRPr sz="1350" kern="1200">
          <a:solidFill>
            <a:schemeClr val="tx1"/>
          </a:solidFill>
          <a:latin typeface="+mn-lt"/>
          <a:ea typeface="+mn-ea"/>
          <a:cs typeface="+mn-cs"/>
        </a:defRPr>
      </a:lvl7pPr>
      <a:lvl8pPr marL="2400120" algn="l" defTabSz="685749" rtl="0" eaLnBrk="1" latinLnBrk="0" hangingPunct="1">
        <a:defRPr sz="1350" kern="1200">
          <a:solidFill>
            <a:schemeClr val="tx1"/>
          </a:solidFill>
          <a:latin typeface="+mn-lt"/>
          <a:ea typeface="+mn-ea"/>
          <a:cs typeface="+mn-cs"/>
        </a:defRPr>
      </a:lvl8pPr>
      <a:lvl9pPr marL="2742995" algn="l" defTabSz="685749"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userDrawn="1">
          <p15:clr>
            <a:srgbClr val="F26B43"/>
          </p15:clr>
        </p15:guide>
        <p15:guide id="2" pos="5760" userDrawn="1">
          <p15:clr>
            <a:srgbClr val="F26B43"/>
          </p15:clr>
        </p15:guide>
        <p15:guide id="3" orient="horz" userDrawn="1">
          <p15:clr>
            <a:srgbClr val="F26B43"/>
          </p15:clr>
        </p15:guide>
        <p15:guide id="4" orient="horz" pos="96" userDrawn="1">
          <p15:clr>
            <a:srgbClr val="F26B43"/>
          </p15:clr>
        </p15:guide>
        <p15:guide id="5" orient="horz" pos="288" userDrawn="1">
          <p15:clr>
            <a:srgbClr val="F26B43"/>
          </p15:clr>
        </p15:guide>
        <p15:guide id="6" orient="horz" pos="480" userDrawn="1">
          <p15:clr>
            <a:srgbClr val="F26B43"/>
          </p15:clr>
        </p15:guide>
        <p15:guide id="7" orient="horz" pos="672" userDrawn="1">
          <p15:clr>
            <a:srgbClr val="F26B43"/>
          </p15:clr>
        </p15:guide>
        <p15:guide id="8" orient="horz" pos="864" userDrawn="1">
          <p15:clr>
            <a:srgbClr val="F26B43"/>
          </p15:clr>
        </p15:guide>
        <p15:guide id="9" orient="horz" pos="1056" userDrawn="1">
          <p15:clr>
            <a:srgbClr val="F26B43"/>
          </p15:clr>
        </p15:guide>
        <p15:guide id="10" orient="horz" pos="3840" userDrawn="1">
          <p15:clr>
            <a:srgbClr val="F26B43"/>
          </p15:clr>
        </p15:guide>
        <p15:guide id="11" orient="horz" pos="3936" userDrawn="1">
          <p15:clr>
            <a:srgbClr val="F26B43"/>
          </p15:clr>
        </p15:guide>
        <p15:guide id="12" orient="horz" pos="4128" userDrawn="1">
          <p15:clr>
            <a:srgbClr val="F26B43"/>
          </p15:clr>
        </p15:guide>
        <p15:guide id="13" userDrawn="1">
          <p15:clr>
            <a:srgbClr val="F26B43"/>
          </p15:clr>
        </p15:guide>
        <p15:guide id="14" pos="216" userDrawn="1">
          <p15:clr>
            <a:srgbClr val="F26B43"/>
          </p15:clr>
        </p15:guide>
        <p15:guide id="15" pos="612" userDrawn="1">
          <p15:clr>
            <a:srgbClr val="F26B43"/>
          </p15:clr>
        </p15:guide>
        <p15:guide id="16" pos="684" userDrawn="1">
          <p15:clr>
            <a:srgbClr val="F26B43"/>
          </p15:clr>
        </p15:guide>
        <p15:guide id="17" pos="1044" userDrawn="1">
          <p15:clr>
            <a:srgbClr val="F26B43"/>
          </p15:clr>
        </p15:guide>
        <p15:guide id="18" pos="1116" userDrawn="1">
          <p15:clr>
            <a:srgbClr val="F26B43"/>
          </p15:clr>
        </p15:guide>
        <p15:guide id="19" pos="1512" userDrawn="1">
          <p15:clr>
            <a:srgbClr val="F26B43"/>
          </p15:clr>
        </p15:guide>
        <p15:guide id="20" pos="1584" userDrawn="1">
          <p15:clr>
            <a:srgbClr val="F26B43"/>
          </p15:clr>
        </p15:guide>
        <p15:guide id="21" pos="1944" userDrawn="1">
          <p15:clr>
            <a:srgbClr val="F26B43"/>
          </p15:clr>
        </p15:guide>
        <p15:guide id="22" pos="2016" userDrawn="1">
          <p15:clr>
            <a:srgbClr val="F26B43"/>
          </p15:clr>
        </p15:guide>
        <p15:guide id="23" pos="2412" userDrawn="1">
          <p15:clr>
            <a:srgbClr val="F26B43"/>
          </p15:clr>
        </p15:guide>
        <p15:guide id="24" pos="2484" userDrawn="1">
          <p15:clr>
            <a:srgbClr val="F26B43"/>
          </p15:clr>
        </p15:guide>
        <p15:guide id="25" pos="2844" userDrawn="1">
          <p15:clr>
            <a:srgbClr val="F26B43"/>
          </p15:clr>
        </p15:guide>
        <p15:guide id="26" pos="2916" userDrawn="1">
          <p15:clr>
            <a:srgbClr val="F26B43"/>
          </p15:clr>
        </p15:guide>
        <p15:guide id="27" pos="3276" userDrawn="1">
          <p15:clr>
            <a:srgbClr val="F26B43"/>
          </p15:clr>
        </p15:guide>
        <p15:guide id="28" pos="3348" userDrawn="1">
          <p15:clr>
            <a:srgbClr val="F26B43"/>
          </p15:clr>
        </p15:guide>
        <p15:guide id="29" pos="3744" userDrawn="1">
          <p15:clr>
            <a:srgbClr val="F26B43"/>
          </p15:clr>
        </p15:guide>
        <p15:guide id="30" pos="3816" userDrawn="1">
          <p15:clr>
            <a:srgbClr val="F26B43"/>
          </p15:clr>
        </p15:guide>
        <p15:guide id="31" pos="4176" userDrawn="1">
          <p15:clr>
            <a:srgbClr val="F26B43"/>
          </p15:clr>
        </p15:guide>
        <p15:guide id="32" pos="4248" userDrawn="1">
          <p15:clr>
            <a:srgbClr val="F26B43"/>
          </p15:clr>
        </p15:guide>
        <p15:guide id="33" pos="4644" userDrawn="1">
          <p15:clr>
            <a:srgbClr val="F26B43"/>
          </p15:clr>
        </p15:guide>
        <p15:guide id="34" pos="4716" userDrawn="1">
          <p15:clr>
            <a:srgbClr val="F26B43"/>
          </p15:clr>
        </p15:guide>
        <p15:guide id="35" pos="5076" userDrawn="1">
          <p15:clr>
            <a:srgbClr val="F26B43"/>
          </p15:clr>
        </p15:guide>
        <p15:guide id="36" pos="5148" userDrawn="1">
          <p15:clr>
            <a:srgbClr val="F26B43"/>
          </p15:clr>
        </p15:guide>
        <p15:guide id="37" pos="554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044" y="265176"/>
            <a:ext cx="7719032" cy="1325563"/>
          </a:xfrm>
          <a:prstGeom prst="rect">
            <a:avLst/>
          </a:prstGeom>
        </p:spPr>
        <p:txBody>
          <a:bodyPr vert="horz" lIns="0" tIns="45720" rIns="0" bIns="45720" rtlCol="0" anchor="ctr">
            <a:noAutofit/>
          </a:bodyPr>
          <a:lstStyle/>
          <a:p>
            <a:r>
              <a:rPr lang="en-US"/>
              <a:t>CLICK TO EDIT MASTER TITLE STYLE</a:t>
            </a:r>
          </a:p>
        </p:txBody>
      </p:sp>
      <p:sp>
        <p:nvSpPr>
          <p:cNvPr id="3" name="Text Placeholder 2"/>
          <p:cNvSpPr>
            <a:spLocks noGrp="1"/>
          </p:cNvSpPr>
          <p:nvPr>
            <p:ph type="body" idx="1"/>
          </p:nvPr>
        </p:nvSpPr>
        <p:spPr>
          <a:xfrm>
            <a:off x="350045" y="1975105"/>
            <a:ext cx="7736237" cy="4120896"/>
          </a:xfrm>
          <a:prstGeom prst="rect">
            <a:avLst/>
          </a:prstGeom>
        </p:spPr>
        <p:txBody>
          <a:bodyPr vert="horz" lIns="0" tIns="45720" rIns="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 name="Rectangle 50"/>
          <p:cNvSpPr/>
          <p:nvPr userDrawn="1"/>
        </p:nvSpPr>
        <p:spPr>
          <a:xfrm>
            <a:off x="0" y="0"/>
            <a:ext cx="9144000" cy="182880"/>
          </a:xfrm>
          <a:prstGeom prst="rect">
            <a:avLst/>
          </a:prstGeom>
          <a:solidFill>
            <a:srgbClr val="005A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solidFill>
                <a:prstClr val="white"/>
              </a:solidFill>
            </a:endParaRPr>
          </a:p>
        </p:txBody>
      </p:sp>
      <p:sp>
        <p:nvSpPr>
          <p:cNvPr id="9" name="Footer Placeholder 6"/>
          <p:cNvSpPr txBox="1">
            <a:spLocks/>
          </p:cNvSpPr>
          <p:nvPr userDrawn="1"/>
        </p:nvSpPr>
        <p:spPr>
          <a:xfrm>
            <a:off x="309497" y="6217920"/>
            <a:ext cx="376303" cy="365125"/>
          </a:xfrm>
          <a:prstGeom prst="rect">
            <a:avLst/>
          </a:prstGeom>
        </p:spPr>
        <p:txBody>
          <a:bodyPr vert="horz" lIns="68580" tIns="34290" rIns="68580" bIns="34290" rtlCol="0" anchor="b"/>
          <a:lstStyle>
            <a:defPPr>
              <a:defRPr lang="en-US"/>
            </a:defPPr>
            <a:lvl1pPr marL="0" algn="l"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BE1AA0D-7925-704E-A440-F564BACF8C17}" type="slidenum">
              <a:rPr lang="en-US" sz="1000" smtClean="0">
                <a:solidFill>
                  <a:srgbClr val="595959"/>
                </a:solidFill>
                <a:cs typeface="Arial" panose="020B0604020202020204" pitchFamily="34" charset="0"/>
              </a:rPr>
              <a:pPr/>
              <a:t>‹#›</a:t>
            </a:fld>
            <a:endParaRPr lang="en-US" sz="1000">
              <a:solidFill>
                <a:srgbClr val="595959"/>
              </a:solidFill>
              <a:cs typeface="Arial" panose="020B0604020202020204" pitchFamily="34" charset="0"/>
            </a:endParaRPr>
          </a:p>
        </p:txBody>
      </p:sp>
      <p:sp>
        <p:nvSpPr>
          <p:cNvPr id="12" name="AutoShape 1"/>
          <p:cNvSpPr>
            <a:spLocks/>
          </p:cNvSpPr>
          <p:nvPr userDrawn="1"/>
        </p:nvSpPr>
        <p:spPr bwMode="auto">
          <a:xfrm>
            <a:off x="932688" y="6355080"/>
            <a:ext cx="1700213" cy="1809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w="12700">
            <a:noFill/>
            <a:miter lim="0"/>
            <a:headEnd/>
            <a:tailEnd/>
          </a:ln>
        </p:spPr>
        <p:txBody>
          <a:bodyPr lIns="34289" tIns="34289" rIns="34289" bIns="34289"/>
          <a:lstStyle/>
          <a:p>
            <a:pPr eaLnBrk="1"/>
            <a:r>
              <a:rPr lang="en-US" sz="1000">
                <a:solidFill>
                  <a:srgbClr val="595959"/>
                </a:solidFill>
                <a:latin typeface="Arial Narrow" pitchFamily="34" charset="0"/>
                <a:cs typeface="Helvetica" pitchFamily="30" charset="0"/>
                <a:sym typeface="Arial Narrow" pitchFamily="34" charset="0"/>
              </a:rPr>
              <a:t>Proprietary &amp; Confidential </a:t>
            </a:r>
            <a:endParaRPr lang="en-US" sz="1000">
              <a:solidFill>
                <a:srgbClr val="595959"/>
              </a:solidFill>
              <a:cs typeface="Helvetica" pitchFamily="30" charset="0"/>
            </a:endParaRPr>
          </a:p>
        </p:txBody>
      </p:sp>
      <p:pic>
        <p:nvPicPr>
          <p:cNvPr id="8" name="Picture 7"/>
          <p:cNvPicPr>
            <a:picLocks noChangeAspect="1"/>
          </p:cNvPicPr>
          <p:nvPr userDrawn="1"/>
        </p:nvPicPr>
        <p:blipFill>
          <a:blip r:embed="rId8"/>
          <a:stretch>
            <a:fillRect/>
          </a:stretch>
        </p:blipFill>
        <p:spPr>
          <a:xfrm>
            <a:off x="7448550" y="6217920"/>
            <a:ext cx="1352550" cy="312145"/>
          </a:xfrm>
          <a:prstGeom prst="rect">
            <a:avLst/>
          </a:prstGeom>
        </p:spPr>
      </p:pic>
    </p:spTree>
    <p:extLst>
      <p:ext uri="{BB962C8B-B14F-4D97-AF65-F5344CB8AC3E}">
        <p14:creationId xmlns:p14="http://schemas.microsoft.com/office/powerpoint/2010/main" val="535291263"/>
      </p:ext>
    </p:extLst>
  </p:cSld>
  <p:clrMap bg1="lt1" tx1="dk1" bg2="lt2" tx2="dk2" accent1="accent1" accent2="accent2" accent3="accent3" accent4="accent4" accent5="accent5" accent6="accent6" hlink="hlink" folHlink="folHlink"/>
  <p:sldLayoutIdLst>
    <p:sldLayoutId id="2147483898" r:id="rId1"/>
    <p:sldLayoutId id="2147483889" r:id="rId2"/>
    <p:sldLayoutId id="2147483890" r:id="rId3"/>
    <p:sldLayoutId id="2147483918" r:id="rId4"/>
    <p:sldLayoutId id="2147483892" r:id="rId5"/>
    <p:sldLayoutId id="2147483893" r:id="rId6"/>
  </p:sldLayoutIdLst>
  <p:txStyles>
    <p:titleStyle>
      <a:lvl1pPr algn="l" defTabSz="685749" rtl="0" eaLnBrk="1" latinLnBrk="0" hangingPunct="1">
        <a:lnSpc>
          <a:spcPct val="90000"/>
        </a:lnSpc>
        <a:spcBef>
          <a:spcPct val="0"/>
        </a:spcBef>
        <a:buNone/>
        <a:defRPr sz="2600" b="1" kern="1200" cap="all" baseline="0">
          <a:solidFill>
            <a:schemeClr val="tx1"/>
          </a:solidFill>
          <a:latin typeface="+mj-lt"/>
          <a:ea typeface="+mj-ea"/>
          <a:cs typeface="+mj-cs"/>
        </a:defRPr>
      </a:lvl1pPr>
    </p:titleStyle>
    <p:bodyStyle>
      <a:lvl1pPr marL="228600" indent="-228600" algn="l" defTabSz="685749" rtl="0" eaLnBrk="1" latinLnBrk="0" hangingPunct="1">
        <a:lnSpc>
          <a:spcPct val="100000"/>
        </a:lnSpc>
        <a:spcBef>
          <a:spcPts val="600"/>
        </a:spcBef>
        <a:buClr>
          <a:srgbClr val="595959"/>
        </a:buClr>
        <a:buFont typeface="+mj-lt"/>
        <a:buAutoNum type="arabicPeriod"/>
        <a:tabLst/>
        <a:defRPr sz="1400" b="0" kern="1200">
          <a:solidFill>
            <a:schemeClr val="tx1">
              <a:lumMod val="65000"/>
              <a:lumOff val="35000"/>
            </a:schemeClr>
          </a:solidFill>
          <a:latin typeface="+mn-lt"/>
          <a:ea typeface="28 Days Later" charset="0"/>
          <a:cs typeface="28 Days Later" charset="0"/>
        </a:defRPr>
      </a:lvl1pPr>
      <a:lvl2pPr marL="458788" indent="-219075" algn="l" defTabSz="685749" rtl="0" eaLnBrk="1" latinLnBrk="0" hangingPunct="1">
        <a:lnSpc>
          <a:spcPct val="100000"/>
        </a:lnSpc>
        <a:spcBef>
          <a:spcPts val="600"/>
        </a:spcBef>
        <a:buClr>
          <a:srgbClr val="595959"/>
        </a:buClr>
        <a:buSzPct val="100000"/>
        <a:buFont typeface="+mj-lt"/>
        <a:buAutoNum type="alphaLcPeriod"/>
        <a:tabLst/>
        <a:defRPr sz="1400" b="0" kern="1200">
          <a:solidFill>
            <a:schemeClr val="tx1">
              <a:lumMod val="65000"/>
              <a:lumOff val="35000"/>
            </a:schemeClr>
          </a:solidFill>
          <a:latin typeface="+mn-lt"/>
          <a:ea typeface="28 Days Later" charset="0"/>
          <a:cs typeface="28 Days Later" charset="0"/>
        </a:defRPr>
      </a:lvl2pPr>
      <a:lvl3pPr marL="635000" indent="-187325" algn="l" defTabSz="685749" rtl="0" eaLnBrk="1" latinLnBrk="0" hangingPunct="1">
        <a:lnSpc>
          <a:spcPct val="100000"/>
        </a:lnSpc>
        <a:spcBef>
          <a:spcPts val="600"/>
        </a:spcBef>
        <a:buClr>
          <a:srgbClr val="595959"/>
        </a:buClr>
        <a:buFont typeface="+mj-lt"/>
        <a:buAutoNum type="romanLcPeriod"/>
        <a:tabLst/>
        <a:defRPr sz="1400" b="0" kern="1200">
          <a:solidFill>
            <a:schemeClr val="tx1">
              <a:lumMod val="65000"/>
              <a:lumOff val="35000"/>
            </a:schemeClr>
          </a:solidFill>
          <a:latin typeface="+mn-lt"/>
          <a:ea typeface="28 Days Later" charset="0"/>
          <a:cs typeface="28 Days Later" charset="0"/>
        </a:defRPr>
      </a:lvl3pPr>
      <a:lvl4pPr marL="809625" indent="-207963" algn="l" defTabSz="685749" rtl="0" eaLnBrk="1" latinLnBrk="0" hangingPunct="1">
        <a:lnSpc>
          <a:spcPct val="100000"/>
        </a:lnSpc>
        <a:spcBef>
          <a:spcPts val="600"/>
        </a:spcBef>
        <a:buClr>
          <a:srgbClr val="595959"/>
        </a:buClr>
        <a:buSzPct val="80000"/>
        <a:buFont typeface="+mj-lt"/>
        <a:buAutoNum type="arabicPeriod"/>
        <a:tabLst/>
        <a:defRPr sz="1400" b="0" kern="1200">
          <a:solidFill>
            <a:schemeClr val="tx1">
              <a:lumMod val="65000"/>
              <a:lumOff val="35000"/>
            </a:schemeClr>
          </a:solidFill>
          <a:latin typeface="+mn-lt"/>
          <a:ea typeface="28 Days Later" charset="0"/>
          <a:cs typeface="28 Days Later" charset="0"/>
        </a:defRPr>
      </a:lvl4pPr>
      <a:lvl5pPr marL="1028700" indent="-219075" algn="l" defTabSz="685749" rtl="0" eaLnBrk="1" latinLnBrk="0" hangingPunct="1">
        <a:lnSpc>
          <a:spcPct val="100000"/>
        </a:lnSpc>
        <a:spcBef>
          <a:spcPts val="600"/>
        </a:spcBef>
        <a:buClr>
          <a:srgbClr val="595959"/>
        </a:buClr>
        <a:buFont typeface="+mj-lt"/>
        <a:buAutoNum type="arabicPeriod"/>
        <a:tabLst/>
        <a:defRPr sz="1400" b="0" kern="1200">
          <a:solidFill>
            <a:schemeClr val="tx1">
              <a:lumMod val="65000"/>
              <a:lumOff val="35000"/>
            </a:schemeClr>
          </a:solidFill>
          <a:latin typeface="+mn-lt"/>
          <a:ea typeface="28 Days Later" charset="0"/>
          <a:cs typeface="28 Days Later" charset="0"/>
        </a:defRPr>
      </a:lvl5pPr>
      <a:lvl6pPr marL="1163154" indent="-126197" algn="l" defTabSz="685749" rtl="0" eaLnBrk="1" latinLnBrk="0" hangingPunct="1">
        <a:lnSpc>
          <a:spcPct val="90000"/>
        </a:lnSpc>
        <a:spcBef>
          <a:spcPts val="375"/>
        </a:spcBef>
        <a:buClr>
          <a:srgbClr val="0059AB"/>
        </a:buClr>
        <a:buFont typeface="Arial"/>
        <a:buChar char="•"/>
        <a:tabLst/>
        <a:defRPr sz="1050" b="0" kern="1200" baseline="0">
          <a:solidFill>
            <a:schemeClr val="tx1"/>
          </a:solidFill>
          <a:latin typeface="+mn-lt"/>
          <a:ea typeface="+mn-ea"/>
          <a:cs typeface="+mn-cs"/>
        </a:defRPr>
      </a:lvl6pPr>
      <a:lvl7pPr marL="9525" indent="0" algn="l" defTabSz="685749" rtl="0" eaLnBrk="1" latinLnBrk="0" hangingPunct="1">
        <a:lnSpc>
          <a:spcPct val="90000"/>
        </a:lnSpc>
        <a:spcBef>
          <a:spcPts val="375"/>
        </a:spcBef>
        <a:buFont typeface="Arial"/>
        <a:buNone/>
        <a:tabLst/>
        <a:defRPr sz="1050" b="1" kern="1200">
          <a:solidFill>
            <a:schemeClr val="tx1">
              <a:lumMod val="65000"/>
              <a:lumOff val="35000"/>
            </a:schemeClr>
          </a:solidFill>
          <a:latin typeface="+mn-lt"/>
          <a:ea typeface="+mn-ea"/>
          <a:cs typeface="+mn-cs"/>
        </a:defRPr>
      </a:lvl7pPr>
      <a:lvl8pPr marL="2571558" indent="-171438" algn="l" defTabSz="685749"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433" indent="-171438" algn="l" defTabSz="685749"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749" rtl="0" eaLnBrk="1" latinLnBrk="0" hangingPunct="1">
        <a:defRPr sz="1350" kern="1200">
          <a:solidFill>
            <a:schemeClr val="tx1"/>
          </a:solidFill>
          <a:latin typeface="+mn-lt"/>
          <a:ea typeface="+mn-ea"/>
          <a:cs typeface="+mn-cs"/>
        </a:defRPr>
      </a:lvl1pPr>
      <a:lvl2pPr marL="342875" algn="l" defTabSz="685749" rtl="0" eaLnBrk="1" latinLnBrk="0" hangingPunct="1">
        <a:defRPr sz="1350" kern="1200">
          <a:solidFill>
            <a:schemeClr val="tx1"/>
          </a:solidFill>
          <a:latin typeface="+mn-lt"/>
          <a:ea typeface="+mn-ea"/>
          <a:cs typeface="+mn-cs"/>
        </a:defRPr>
      </a:lvl2pPr>
      <a:lvl3pPr marL="685749" algn="l" defTabSz="685749" rtl="0" eaLnBrk="1" latinLnBrk="0" hangingPunct="1">
        <a:defRPr sz="1350" kern="1200">
          <a:solidFill>
            <a:schemeClr val="tx1"/>
          </a:solidFill>
          <a:latin typeface="+mn-lt"/>
          <a:ea typeface="+mn-ea"/>
          <a:cs typeface="+mn-cs"/>
        </a:defRPr>
      </a:lvl3pPr>
      <a:lvl4pPr marL="1028624" algn="l" defTabSz="685749" rtl="0" eaLnBrk="1" latinLnBrk="0" hangingPunct="1">
        <a:defRPr sz="1350" kern="1200">
          <a:solidFill>
            <a:schemeClr val="tx1"/>
          </a:solidFill>
          <a:latin typeface="+mn-lt"/>
          <a:ea typeface="+mn-ea"/>
          <a:cs typeface="+mn-cs"/>
        </a:defRPr>
      </a:lvl4pPr>
      <a:lvl5pPr marL="1371498" algn="l" defTabSz="685749" rtl="0" eaLnBrk="1" latinLnBrk="0" hangingPunct="1">
        <a:defRPr sz="1350" kern="1200">
          <a:solidFill>
            <a:schemeClr val="tx1"/>
          </a:solidFill>
          <a:latin typeface="+mn-lt"/>
          <a:ea typeface="+mn-ea"/>
          <a:cs typeface="+mn-cs"/>
        </a:defRPr>
      </a:lvl5pPr>
      <a:lvl6pPr marL="1714373" algn="l" defTabSz="685749" rtl="0" eaLnBrk="1" latinLnBrk="0" hangingPunct="1">
        <a:defRPr sz="1350" kern="1200">
          <a:solidFill>
            <a:schemeClr val="tx1"/>
          </a:solidFill>
          <a:latin typeface="+mn-lt"/>
          <a:ea typeface="+mn-ea"/>
          <a:cs typeface="+mn-cs"/>
        </a:defRPr>
      </a:lvl6pPr>
      <a:lvl7pPr marL="2057246" algn="l" defTabSz="685749" rtl="0" eaLnBrk="1" latinLnBrk="0" hangingPunct="1">
        <a:defRPr sz="1350" kern="1200">
          <a:solidFill>
            <a:schemeClr val="tx1"/>
          </a:solidFill>
          <a:latin typeface="+mn-lt"/>
          <a:ea typeface="+mn-ea"/>
          <a:cs typeface="+mn-cs"/>
        </a:defRPr>
      </a:lvl7pPr>
      <a:lvl8pPr marL="2400120" algn="l" defTabSz="685749" rtl="0" eaLnBrk="1" latinLnBrk="0" hangingPunct="1">
        <a:defRPr sz="1350" kern="1200">
          <a:solidFill>
            <a:schemeClr val="tx1"/>
          </a:solidFill>
          <a:latin typeface="+mn-lt"/>
          <a:ea typeface="+mn-ea"/>
          <a:cs typeface="+mn-cs"/>
        </a:defRPr>
      </a:lvl8pPr>
      <a:lvl9pPr marL="2742995" algn="l" defTabSz="685749"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userDrawn="1">
          <p15:clr>
            <a:srgbClr val="F26B43"/>
          </p15:clr>
        </p15:guide>
        <p15:guide id="2" pos="5760" userDrawn="1">
          <p15:clr>
            <a:srgbClr val="F26B43"/>
          </p15:clr>
        </p15:guide>
        <p15:guide id="3" orient="horz" userDrawn="1">
          <p15:clr>
            <a:srgbClr val="F26B43"/>
          </p15:clr>
        </p15:guide>
        <p15:guide id="4" orient="horz" pos="96" userDrawn="1">
          <p15:clr>
            <a:srgbClr val="F26B43"/>
          </p15:clr>
        </p15:guide>
        <p15:guide id="5" orient="horz" pos="288" userDrawn="1">
          <p15:clr>
            <a:srgbClr val="F26B43"/>
          </p15:clr>
        </p15:guide>
        <p15:guide id="6" orient="horz" pos="480" userDrawn="1">
          <p15:clr>
            <a:srgbClr val="F26B43"/>
          </p15:clr>
        </p15:guide>
        <p15:guide id="7" orient="horz" pos="672" userDrawn="1">
          <p15:clr>
            <a:srgbClr val="F26B43"/>
          </p15:clr>
        </p15:guide>
        <p15:guide id="8" orient="horz" pos="864" userDrawn="1">
          <p15:clr>
            <a:srgbClr val="F26B43"/>
          </p15:clr>
        </p15:guide>
        <p15:guide id="9" orient="horz" pos="1056" userDrawn="1">
          <p15:clr>
            <a:srgbClr val="F26B43"/>
          </p15:clr>
        </p15:guide>
        <p15:guide id="10" orient="horz" pos="3840" userDrawn="1">
          <p15:clr>
            <a:srgbClr val="F26B43"/>
          </p15:clr>
        </p15:guide>
        <p15:guide id="11" orient="horz" pos="3936" userDrawn="1">
          <p15:clr>
            <a:srgbClr val="F26B43"/>
          </p15:clr>
        </p15:guide>
        <p15:guide id="12" orient="horz" pos="4128" userDrawn="1">
          <p15:clr>
            <a:srgbClr val="F26B43"/>
          </p15:clr>
        </p15:guide>
        <p15:guide id="13" userDrawn="1">
          <p15:clr>
            <a:srgbClr val="F26B43"/>
          </p15:clr>
        </p15:guide>
        <p15:guide id="14" pos="216" userDrawn="1">
          <p15:clr>
            <a:srgbClr val="F26B43"/>
          </p15:clr>
        </p15:guide>
        <p15:guide id="15" pos="624" userDrawn="1">
          <p15:clr>
            <a:srgbClr val="F26B43"/>
          </p15:clr>
        </p15:guide>
        <p15:guide id="16" pos="684" userDrawn="1">
          <p15:clr>
            <a:srgbClr val="F26B43"/>
          </p15:clr>
        </p15:guide>
        <p15:guide id="17" pos="1044" userDrawn="1">
          <p15:clr>
            <a:srgbClr val="F26B43"/>
          </p15:clr>
        </p15:guide>
        <p15:guide id="18" pos="1116" userDrawn="1">
          <p15:clr>
            <a:srgbClr val="F26B43"/>
          </p15:clr>
        </p15:guide>
        <p15:guide id="19" pos="1488" userDrawn="1">
          <p15:clr>
            <a:srgbClr val="F26B43"/>
          </p15:clr>
        </p15:guide>
        <p15:guide id="20" pos="1584" userDrawn="1">
          <p15:clr>
            <a:srgbClr val="F26B43"/>
          </p15:clr>
        </p15:guide>
        <p15:guide id="21" pos="1944" userDrawn="1">
          <p15:clr>
            <a:srgbClr val="F26B43"/>
          </p15:clr>
        </p15:guide>
        <p15:guide id="22" pos="2016" userDrawn="1">
          <p15:clr>
            <a:srgbClr val="F26B43"/>
          </p15:clr>
        </p15:guide>
        <p15:guide id="23" pos="2412" userDrawn="1">
          <p15:clr>
            <a:srgbClr val="F26B43"/>
          </p15:clr>
        </p15:guide>
        <p15:guide id="24" pos="2484" userDrawn="1">
          <p15:clr>
            <a:srgbClr val="F26B43"/>
          </p15:clr>
        </p15:guide>
        <p15:guide id="25" pos="2844" userDrawn="1">
          <p15:clr>
            <a:srgbClr val="F26B43"/>
          </p15:clr>
        </p15:guide>
        <p15:guide id="26" pos="2916" userDrawn="1">
          <p15:clr>
            <a:srgbClr val="F26B43"/>
          </p15:clr>
        </p15:guide>
        <p15:guide id="27" pos="3276" userDrawn="1">
          <p15:clr>
            <a:srgbClr val="F26B43"/>
          </p15:clr>
        </p15:guide>
        <p15:guide id="28" pos="3348" userDrawn="1">
          <p15:clr>
            <a:srgbClr val="F26B43"/>
          </p15:clr>
        </p15:guide>
        <p15:guide id="29" pos="3744" userDrawn="1">
          <p15:clr>
            <a:srgbClr val="F26B43"/>
          </p15:clr>
        </p15:guide>
        <p15:guide id="30" pos="3816" userDrawn="1">
          <p15:clr>
            <a:srgbClr val="F26B43"/>
          </p15:clr>
        </p15:guide>
        <p15:guide id="31" pos="4176" userDrawn="1">
          <p15:clr>
            <a:srgbClr val="F26B43"/>
          </p15:clr>
        </p15:guide>
        <p15:guide id="32" pos="4248" userDrawn="1">
          <p15:clr>
            <a:srgbClr val="F26B43"/>
          </p15:clr>
        </p15:guide>
        <p15:guide id="33" pos="4644" userDrawn="1">
          <p15:clr>
            <a:srgbClr val="F26B43"/>
          </p15:clr>
        </p15:guide>
        <p15:guide id="34" pos="4716" userDrawn="1">
          <p15:clr>
            <a:srgbClr val="F26B43"/>
          </p15:clr>
        </p15:guide>
        <p15:guide id="35" pos="5076" userDrawn="1">
          <p15:clr>
            <a:srgbClr val="F26B43"/>
          </p15:clr>
        </p15:guide>
        <p15:guide id="36" pos="5148" userDrawn="1">
          <p15:clr>
            <a:srgbClr val="F26B43"/>
          </p15:clr>
        </p15:guide>
        <p15:guide id="37" pos="554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43127" y="360364"/>
            <a:ext cx="5372100" cy="1325563"/>
          </a:xfrm>
          <a:prstGeom prst="rect">
            <a:avLst/>
          </a:prstGeom>
        </p:spPr>
        <p:txBody>
          <a:bodyPr vert="horz" lIns="0" tIns="45720" rIns="0" bIns="45720" rtlCol="0" anchor="ctr">
            <a:noAutofit/>
          </a:bodyPr>
          <a:lstStyle/>
          <a:p>
            <a:r>
              <a:rPr lang="en-US"/>
              <a:t>CLICK TO EDIT MASTER TITLE STYLE</a:t>
            </a:r>
          </a:p>
        </p:txBody>
      </p:sp>
      <p:sp>
        <p:nvSpPr>
          <p:cNvPr id="3" name="Text Placeholder 2"/>
          <p:cNvSpPr>
            <a:spLocks noGrp="1"/>
          </p:cNvSpPr>
          <p:nvPr>
            <p:ph type="body" idx="1"/>
          </p:nvPr>
        </p:nvSpPr>
        <p:spPr>
          <a:xfrm>
            <a:off x="3443129" y="1820862"/>
            <a:ext cx="5357973" cy="4351339"/>
          </a:xfrm>
          <a:prstGeom prst="rect">
            <a:avLst/>
          </a:prstGeom>
        </p:spPr>
        <p:txBody>
          <a:bodyPr vert="horz" lIns="0" tIns="45720" rIns="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6"/>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C9D140-D9AF-6B42-B859-FE898264DC14}" type="datetimeFigureOut">
              <a:rPr lang="en-US" smtClean="0"/>
              <a:t>6/26/17</a:t>
            </a:fld>
            <a:endParaRPr lang="en-US"/>
          </a:p>
        </p:txBody>
      </p:sp>
      <p:sp>
        <p:nvSpPr>
          <p:cNvPr id="5" name="Footer Placeholder 4"/>
          <p:cNvSpPr>
            <a:spLocks noGrp="1"/>
          </p:cNvSpPr>
          <p:nvPr>
            <p:ph type="ftr" sz="quarter" idx="3"/>
          </p:nvPr>
        </p:nvSpPr>
        <p:spPr>
          <a:xfrm>
            <a:off x="3028950" y="6356356"/>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6"/>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AA9C8F-F9F0-764D-81EC-44D18A3C9210}" type="slidenum">
              <a:rPr lang="en-US" smtClean="0"/>
              <a:t>‹#›</a:t>
            </a:fld>
            <a:endParaRPr lang="en-US"/>
          </a:p>
        </p:txBody>
      </p:sp>
      <p:sp>
        <p:nvSpPr>
          <p:cNvPr id="7" name="Footer Placeholder 6"/>
          <p:cNvSpPr txBox="1">
            <a:spLocks/>
          </p:cNvSpPr>
          <p:nvPr userDrawn="1"/>
        </p:nvSpPr>
        <p:spPr>
          <a:xfrm>
            <a:off x="309497" y="6217920"/>
            <a:ext cx="376303" cy="365125"/>
          </a:xfrm>
          <a:prstGeom prst="rect">
            <a:avLst/>
          </a:prstGeom>
        </p:spPr>
        <p:txBody>
          <a:bodyPr vert="horz" lIns="68580" tIns="34290" rIns="68580" bIns="34290" rtlCol="0" anchor="b"/>
          <a:lstStyle>
            <a:defPPr>
              <a:defRPr lang="en-US"/>
            </a:defPPr>
            <a:lvl1pPr marL="0" algn="l"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BE1AA0D-7925-704E-A440-F564BACF8C17}" type="slidenum">
              <a:rPr lang="en-US" sz="1000" smtClean="0">
                <a:solidFill>
                  <a:srgbClr val="595959"/>
                </a:solidFill>
                <a:cs typeface="Arial" panose="020B0604020202020204" pitchFamily="34" charset="0"/>
              </a:rPr>
              <a:pPr/>
              <a:t>‹#›</a:t>
            </a:fld>
            <a:endParaRPr lang="en-US" sz="1000">
              <a:solidFill>
                <a:srgbClr val="595959"/>
              </a:solidFill>
              <a:cs typeface="Arial" panose="020B0604020202020204" pitchFamily="34" charset="0"/>
            </a:endParaRPr>
          </a:p>
        </p:txBody>
      </p:sp>
      <p:sp>
        <p:nvSpPr>
          <p:cNvPr id="8" name="AutoShape 1"/>
          <p:cNvSpPr>
            <a:spLocks/>
          </p:cNvSpPr>
          <p:nvPr userDrawn="1"/>
        </p:nvSpPr>
        <p:spPr bwMode="auto">
          <a:xfrm>
            <a:off x="932688" y="6355080"/>
            <a:ext cx="1700213" cy="1809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w="12700">
            <a:noFill/>
            <a:miter lim="0"/>
            <a:headEnd/>
            <a:tailEnd/>
          </a:ln>
        </p:spPr>
        <p:txBody>
          <a:bodyPr lIns="34289" tIns="34289" rIns="34289" bIns="34289"/>
          <a:lstStyle/>
          <a:p>
            <a:pPr eaLnBrk="1"/>
            <a:r>
              <a:rPr lang="en-US" sz="1000">
                <a:solidFill>
                  <a:srgbClr val="595959"/>
                </a:solidFill>
                <a:latin typeface="Arial Narrow" pitchFamily="34" charset="0"/>
                <a:cs typeface="Helvetica" pitchFamily="30" charset="0"/>
                <a:sym typeface="Arial Narrow" pitchFamily="34" charset="0"/>
              </a:rPr>
              <a:t>Proprietary &amp; Confidential </a:t>
            </a:r>
            <a:endParaRPr lang="en-US" sz="1000">
              <a:solidFill>
                <a:srgbClr val="595959"/>
              </a:solidFill>
              <a:cs typeface="Helvetica" pitchFamily="30" charset="0"/>
            </a:endParaRPr>
          </a:p>
        </p:txBody>
      </p:sp>
      <p:pic>
        <p:nvPicPr>
          <p:cNvPr id="11" name="Picture 10"/>
          <p:cNvPicPr>
            <a:picLocks noChangeAspect="1"/>
          </p:cNvPicPr>
          <p:nvPr userDrawn="1"/>
        </p:nvPicPr>
        <p:blipFill>
          <a:blip r:embed="rId6"/>
          <a:stretch>
            <a:fillRect/>
          </a:stretch>
        </p:blipFill>
        <p:spPr>
          <a:xfrm>
            <a:off x="7448550" y="6217920"/>
            <a:ext cx="1352550" cy="312145"/>
          </a:xfrm>
          <a:prstGeom prst="rect">
            <a:avLst/>
          </a:prstGeom>
        </p:spPr>
      </p:pic>
    </p:spTree>
    <p:extLst>
      <p:ext uri="{BB962C8B-B14F-4D97-AF65-F5344CB8AC3E}">
        <p14:creationId xmlns:p14="http://schemas.microsoft.com/office/powerpoint/2010/main" val="1619754972"/>
      </p:ext>
    </p:extLst>
  </p:cSld>
  <p:clrMap bg1="lt1" tx1="dk1" bg2="lt2" tx2="dk2" accent1="accent1" accent2="accent2" accent3="accent3" accent4="accent4" accent5="accent5" accent6="accent6" hlink="hlink" folHlink="folHlink"/>
  <p:sldLayoutIdLst>
    <p:sldLayoutId id="2147483842" r:id="rId1"/>
    <p:sldLayoutId id="2147483857" r:id="rId2"/>
    <p:sldLayoutId id="2147483909" r:id="rId3"/>
    <p:sldLayoutId id="2147483916" r:id="rId4"/>
  </p:sldLayoutIdLst>
  <p:txStyles>
    <p:titleStyle>
      <a:lvl1pPr algn="r" defTabSz="685749" rtl="0" eaLnBrk="1" latinLnBrk="0" hangingPunct="1">
        <a:lnSpc>
          <a:spcPct val="90000"/>
        </a:lnSpc>
        <a:spcBef>
          <a:spcPct val="0"/>
        </a:spcBef>
        <a:buNone/>
        <a:defRPr sz="3300" b="1" kern="1200" cap="all" baseline="0">
          <a:solidFill>
            <a:schemeClr val="tx1"/>
          </a:solidFill>
          <a:latin typeface="+mj-lt"/>
          <a:ea typeface="+mj-ea"/>
          <a:cs typeface="+mj-cs"/>
        </a:defRPr>
      </a:lvl1pPr>
    </p:titleStyle>
    <p:bodyStyle>
      <a:lvl1pPr marL="0" indent="0" algn="r" defTabSz="685749" rtl="0" eaLnBrk="1" latinLnBrk="0" hangingPunct="1">
        <a:lnSpc>
          <a:spcPct val="90000"/>
        </a:lnSpc>
        <a:spcBef>
          <a:spcPts val="750"/>
        </a:spcBef>
        <a:buFont typeface="Arial"/>
        <a:buNone/>
        <a:defRPr sz="2100" kern="1200">
          <a:solidFill>
            <a:schemeClr val="tx1"/>
          </a:solidFill>
          <a:latin typeface="+mn-lt"/>
          <a:ea typeface="+mn-ea"/>
          <a:cs typeface="+mn-cs"/>
        </a:defRPr>
      </a:lvl1pPr>
      <a:lvl2pPr marL="342875" indent="0" algn="r" defTabSz="685749" rtl="0" eaLnBrk="1" latinLnBrk="0" hangingPunct="1">
        <a:lnSpc>
          <a:spcPct val="90000"/>
        </a:lnSpc>
        <a:spcBef>
          <a:spcPts val="375"/>
        </a:spcBef>
        <a:buFont typeface="Arial"/>
        <a:buNone/>
        <a:defRPr sz="1050" b="1" kern="1200">
          <a:solidFill>
            <a:schemeClr val="tx1"/>
          </a:solidFill>
          <a:latin typeface="+mn-lt"/>
          <a:ea typeface="+mn-ea"/>
          <a:cs typeface="+mn-cs"/>
        </a:defRPr>
      </a:lvl2pPr>
      <a:lvl3pPr marL="685749" indent="0" algn="r" defTabSz="685749" rtl="0" eaLnBrk="1" latinLnBrk="0" hangingPunct="1">
        <a:lnSpc>
          <a:spcPct val="90000"/>
        </a:lnSpc>
        <a:spcBef>
          <a:spcPts val="375"/>
        </a:spcBef>
        <a:buFont typeface="Arial"/>
        <a:buNone/>
        <a:defRPr sz="1050" kern="1200">
          <a:solidFill>
            <a:schemeClr val="tx1"/>
          </a:solidFill>
          <a:latin typeface="+mn-lt"/>
          <a:ea typeface="+mn-ea"/>
          <a:cs typeface="+mn-cs"/>
        </a:defRPr>
      </a:lvl3pPr>
      <a:lvl4pPr marL="1028624" indent="0" algn="r" defTabSz="685749" rtl="0" eaLnBrk="1" latinLnBrk="0" hangingPunct="1">
        <a:lnSpc>
          <a:spcPct val="90000"/>
        </a:lnSpc>
        <a:spcBef>
          <a:spcPts val="375"/>
        </a:spcBef>
        <a:buFont typeface="Arial"/>
        <a:buNone/>
        <a:defRPr sz="1050" kern="1200">
          <a:solidFill>
            <a:schemeClr val="tx1"/>
          </a:solidFill>
          <a:latin typeface="+mn-lt"/>
          <a:ea typeface="+mn-ea"/>
          <a:cs typeface="+mn-cs"/>
        </a:defRPr>
      </a:lvl4pPr>
      <a:lvl5pPr marL="1371498" indent="0" algn="r" defTabSz="685749" rtl="0" eaLnBrk="1" latinLnBrk="0" hangingPunct="1">
        <a:lnSpc>
          <a:spcPct val="90000"/>
        </a:lnSpc>
        <a:spcBef>
          <a:spcPts val="375"/>
        </a:spcBef>
        <a:buFont typeface="Arial"/>
        <a:buNone/>
        <a:defRPr sz="1050" kern="1200">
          <a:solidFill>
            <a:schemeClr val="tx1"/>
          </a:solidFill>
          <a:latin typeface="+mn-lt"/>
          <a:ea typeface="+mn-ea"/>
          <a:cs typeface="+mn-cs"/>
        </a:defRPr>
      </a:lvl5pPr>
      <a:lvl6pPr marL="1885809" indent="-171438" algn="l" defTabSz="685749"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684" indent="-171438" algn="l" defTabSz="685749"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558" indent="-171438" algn="l" defTabSz="685749"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433" indent="-171438" algn="l" defTabSz="685749"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749" rtl="0" eaLnBrk="1" latinLnBrk="0" hangingPunct="1">
        <a:defRPr sz="1350" kern="1200">
          <a:solidFill>
            <a:schemeClr val="tx1"/>
          </a:solidFill>
          <a:latin typeface="+mn-lt"/>
          <a:ea typeface="+mn-ea"/>
          <a:cs typeface="+mn-cs"/>
        </a:defRPr>
      </a:lvl1pPr>
      <a:lvl2pPr marL="342875" algn="l" defTabSz="685749" rtl="0" eaLnBrk="1" latinLnBrk="0" hangingPunct="1">
        <a:defRPr sz="1350" kern="1200">
          <a:solidFill>
            <a:schemeClr val="tx1"/>
          </a:solidFill>
          <a:latin typeface="+mn-lt"/>
          <a:ea typeface="+mn-ea"/>
          <a:cs typeface="+mn-cs"/>
        </a:defRPr>
      </a:lvl2pPr>
      <a:lvl3pPr marL="685749" algn="l" defTabSz="685749" rtl="0" eaLnBrk="1" latinLnBrk="0" hangingPunct="1">
        <a:defRPr sz="1350" kern="1200">
          <a:solidFill>
            <a:schemeClr val="tx1"/>
          </a:solidFill>
          <a:latin typeface="+mn-lt"/>
          <a:ea typeface="+mn-ea"/>
          <a:cs typeface="+mn-cs"/>
        </a:defRPr>
      </a:lvl3pPr>
      <a:lvl4pPr marL="1028624" algn="l" defTabSz="685749" rtl="0" eaLnBrk="1" latinLnBrk="0" hangingPunct="1">
        <a:defRPr sz="1350" kern="1200">
          <a:solidFill>
            <a:schemeClr val="tx1"/>
          </a:solidFill>
          <a:latin typeface="+mn-lt"/>
          <a:ea typeface="+mn-ea"/>
          <a:cs typeface="+mn-cs"/>
        </a:defRPr>
      </a:lvl4pPr>
      <a:lvl5pPr marL="1371498" algn="l" defTabSz="685749" rtl="0" eaLnBrk="1" latinLnBrk="0" hangingPunct="1">
        <a:defRPr sz="1350" kern="1200">
          <a:solidFill>
            <a:schemeClr val="tx1"/>
          </a:solidFill>
          <a:latin typeface="+mn-lt"/>
          <a:ea typeface="+mn-ea"/>
          <a:cs typeface="+mn-cs"/>
        </a:defRPr>
      </a:lvl5pPr>
      <a:lvl6pPr marL="1714373" algn="l" defTabSz="685749" rtl="0" eaLnBrk="1" latinLnBrk="0" hangingPunct="1">
        <a:defRPr sz="1350" kern="1200">
          <a:solidFill>
            <a:schemeClr val="tx1"/>
          </a:solidFill>
          <a:latin typeface="+mn-lt"/>
          <a:ea typeface="+mn-ea"/>
          <a:cs typeface="+mn-cs"/>
        </a:defRPr>
      </a:lvl6pPr>
      <a:lvl7pPr marL="2057246" algn="l" defTabSz="685749" rtl="0" eaLnBrk="1" latinLnBrk="0" hangingPunct="1">
        <a:defRPr sz="1350" kern="1200">
          <a:solidFill>
            <a:schemeClr val="tx1"/>
          </a:solidFill>
          <a:latin typeface="+mn-lt"/>
          <a:ea typeface="+mn-ea"/>
          <a:cs typeface="+mn-cs"/>
        </a:defRPr>
      </a:lvl7pPr>
      <a:lvl8pPr marL="2400120" algn="l" defTabSz="685749" rtl="0" eaLnBrk="1" latinLnBrk="0" hangingPunct="1">
        <a:defRPr sz="1350" kern="1200">
          <a:solidFill>
            <a:schemeClr val="tx1"/>
          </a:solidFill>
          <a:latin typeface="+mn-lt"/>
          <a:ea typeface="+mn-ea"/>
          <a:cs typeface="+mn-cs"/>
        </a:defRPr>
      </a:lvl8pPr>
      <a:lvl9pPr marL="2742995" algn="l" defTabSz="685749"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840" userDrawn="1">
          <p15:clr>
            <a:srgbClr val="F26B43"/>
          </p15:clr>
        </p15:guide>
        <p15:guide id="2" pos="4176" userDrawn="1">
          <p15:clr>
            <a:srgbClr val="F26B43"/>
          </p15:clr>
        </p15:guide>
        <p15:guide id="3" orient="horz" userDrawn="1">
          <p15:clr>
            <a:srgbClr val="F26B43"/>
          </p15:clr>
        </p15:guide>
        <p15:guide id="4" orient="horz" pos="96" userDrawn="1">
          <p15:clr>
            <a:srgbClr val="F26B43"/>
          </p15:clr>
        </p15:guide>
        <p15:guide id="5" orient="horz" pos="288" userDrawn="1">
          <p15:clr>
            <a:srgbClr val="F26B43"/>
          </p15:clr>
        </p15:guide>
        <p15:guide id="6" orient="horz" pos="480" userDrawn="1">
          <p15:clr>
            <a:srgbClr val="F26B43"/>
          </p15:clr>
        </p15:guide>
        <p15:guide id="7" orient="horz" pos="672" userDrawn="1">
          <p15:clr>
            <a:srgbClr val="F26B43"/>
          </p15:clr>
        </p15:guide>
        <p15:guide id="8" orient="horz" pos="864" userDrawn="1">
          <p15:clr>
            <a:srgbClr val="F26B43"/>
          </p15:clr>
        </p15:guide>
        <p15:guide id="9" orient="horz" pos="1056" userDrawn="1">
          <p15:clr>
            <a:srgbClr val="F26B43"/>
          </p15:clr>
        </p15:guide>
        <p15:guide id="10" orient="horz" pos="4320" userDrawn="1">
          <p15:clr>
            <a:srgbClr val="F26B43"/>
          </p15:clr>
        </p15:guide>
        <p15:guide id="11" orient="horz" pos="3936" userDrawn="1">
          <p15:clr>
            <a:srgbClr val="F26B43"/>
          </p15:clr>
        </p15:guide>
        <p15:guide id="12" userDrawn="1">
          <p15:clr>
            <a:srgbClr val="F26B43"/>
          </p15:clr>
        </p15:guide>
        <p15:guide id="13" pos="216" userDrawn="1">
          <p15:clr>
            <a:srgbClr val="F26B43"/>
          </p15:clr>
        </p15:guide>
        <p15:guide id="14" pos="612" userDrawn="1">
          <p15:clr>
            <a:srgbClr val="F26B43"/>
          </p15:clr>
        </p15:guide>
        <p15:guide id="15" pos="684" userDrawn="1">
          <p15:clr>
            <a:srgbClr val="F26B43"/>
          </p15:clr>
        </p15:guide>
        <p15:guide id="16" pos="1044" userDrawn="1">
          <p15:clr>
            <a:srgbClr val="F26B43"/>
          </p15:clr>
        </p15:guide>
        <p15:guide id="17" pos="1116" userDrawn="1">
          <p15:clr>
            <a:srgbClr val="F26B43"/>
          </p15:clr>
        </p15:guide>
        <p15:guide id="18" pos="1512" userDrawn="1">
          <p15:clr>
            <a:srgbClr val="F26B43"/>
          </p15:clr>
        </p15:guide>
        <p15:guide id="19" pos="1584" userDrawn="1">
          <p15:clr>
            <a:srgbClr val="F26B43"/>
          </p15:clr>
        </p15:guide>
        <p15:guide id="20" pos="1944" userDrawn="1">
          <p15:clr>
            <a:srgbClr val="F26B43"/>
          </p15:clr>
        </p15:guide>
        <p15:guide id="21" pos="2016" userDrawn="1">
          <p15:clr>
            <a:srgbClr val="F26B43"/>
          </p15:clr>
        </p15:guide>
        <p15:guide id="22" pos="2412" userDrawn="1">
          <p15:clr>
            <a:srgbClr val="F26B43"/>
          </p15:clr>
        </p15:guide>
        <p15:guide id="23" pos="2484" userDrawn="1">
          <p15:clr>
            <a:srgbClr val="F26B43"/>
          </p15:clr>
        </p15:guide>
        <p15:guide id="24" pos="2844" userDrawn="1">
          <p15:clr>
            <a:srgbClr val="F26B43"/>
          </p15:clr>
        </p15:guide>
        <p15:guide id="25" pos="2916" userDrawn="1">
          <p15:clr>
            <a:srgbClr val="F26B43"/>
          </p15:clr>
        </p15:guide>
        <p15:guide id="26" pos="3276" userDrawn="1">
          <p15:clr>
            <a:srgbClr val="F26B43"/>
          </p15:clr>
        </p15:guide>
        <p15:guide id="27" pos="3348" userDrawn="1">
          <p15:clr>
            <a:srgbClr val="F26B43"/>
          </p15:clr>
        </p15:guide>
        <p15:guide id="28" pos="3744" userDrawn="1">
          <p15:clr>
            <a:srgbClr val="F26B43"/>
          </p15:clr>
        </p15:guide>
        <p15:guide id="29" pos="4248" userDrawn="1">
          <p15:clr>
            <a:srgbClr val="F26B43"/>
          </p15:clr>
        </p15:guide>
        <p15:guide id="30" pos="3816" userDrawn="1">
          <p15:clr>
            <a:srgbClr val="F26B43"/>
          </p15:clr>
        </p15:guide>
        <p15:guide id="31" pos="5760" userDrawn="1">
          <p15:clr>
            <a:srgbClr val="F26B43"/>
          </p15:clr>
        </p15:guide>
        <p15:guide id="32" pos="4644" userDrawn="1">
          <p15:clr>
            <a:srgbClr val="F26B43"/>
          </p15:clr>
        </p15:guide>
        <p15:guide id="33" pos="4716" userDrawn="1">
          <p15:clr>
            <a:srgbClr val="F26B43"/>
          </p15:clr>
        </p15:guide>
        <p15:guide id="34" pos="5076" userDrawn="1">
          <p15:clr>
            <a:srgbClr val="F26B43"/>
          </p15:clr>
        </p15:guide>
        <p15:guide id="35" pos="5148" userDrawn="1">
          <p15:clr>
            <a:srgbClr val="F26B43"/>
          </p15:clr>
        </p15:guide>
        <p15:guide id="36" pos="5544" userDrawn="1">
          <p15:clr>
            <a:srgbClr val="F26B43"/>
          </p15:clr>
        </p15:guide>
        <p15:guide id="37" orient="horz" pos="412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4729" y="360364"/>
            <a:ext cx="8480501" cy="1325563"/>
          </a:xfrm>
          <a:prstGeom prst="rect">
            <a:avLst/>
          </a:prstGeom>
        </p:spPr>
        <p:txBody>
          <a:bodyPr vert="horz" lIns="0" tIns="45720" rIns="0" bIns="45720" rtlCol="0" anchor="ctr">
            <a:noAutofit/>
          </a:bodyPr>
          <a:lstStyle/>
          <a:p>
            <a:r>
              <a:rPr lang="en-US"/>
              <a:t>CLICK TO EDIT MASTER TITLE STYLE</a:t>
            </a:r>
          </a:p>
        </p:txBody>
      </p:sp>
      <p:sp>
        <p:nvSpPr>
          <p:cNvPr id="3" name="Text Placeholder 2"/>
          <p:cNvSpPr>
            <a:spLocks noGrp="1"/>
          </p:cNvSpPr>
          <p:nvPr>
            <p:ph type="body" idx="1"/>
          </p:nvPr>
        </p:nvSpPr>
        <p:spPr>
          <a:xfrm>
            <a:off x="342900" y="1820862"/>
            <a:ext cx="8458200" cy="4351339"/>
          </a:xfrm>
          <a:prstGeom prst="rect">
            <a:avLst/>
          </a:prstGeom>
        </p:spPr>
        <p:txBody>
          <a:bodyPr vert="horz" lIns="0" tIns="45720" rIns="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Footer Placeholder 6"/>
          <p:cNvSpPr txBox="1">
            <a:spLocks/>
          </p:cNvSpPr>
          <p:nvPr userDrawn="1"/>
        </p:nvSpPr>
        <p:spPr>
          <a:xfrm>
            <a:off x="309497" y="6217920"/>
            <a:ext cx="376303" cy="365125"/>
          </a:xfrm>
          <a:prstGeom prst="rect">
            <a:avLst/>
          </a:prstGeom>
        </p:spPr>
        <p:txBody>
          <a:bodyPr vert="horz" lIns="68580" tIns="34290" rIns="68580" bIns="34290" rtlCol="0" anchor="b"/>
          <a:lstStyle>
            <a:defPPr>
              <a:defRPr lang="en-US"/>
            </a:defPPr>
            <a:lvl1pPr marL="0" algn="l"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BE1AA0D-7925-704E-A440-F564BACF8C17}" type="slidenum">
              <a:rPr lang="en-US" sz="1000" smtClean="0">
                <a:solidFill>
                  <a:srgbClr val="595959"/>
                </a:solidFill>
                <a:cs typeface="Arial" panose="020B0604020202020204" pitchFamily="34" charset="0"/>
              </a:rPr>
              <a:pPr/>
              <a:t>‹#›</a:t>
            </a:fld>
            <a:endParaRPr lang="en-US" sz="1000">
              <a:solidFill>
                <a:srgbClr val="595959"/>
              </a:solidFill>
              <a:cs typeface="Arial" panose="020B0604020202020204" pitchFamily="34" charset="0"/>
            </a:endParaRPr>
          </a:p>
        </p:txBody>
      </p:sp>
      <p:sp>
        <p:nvSpPr>
          <p:cNvPr id="13" name="AutoShape 1"/>
          <p:cNvSpPr>
            <a:spLocks/>
          </p:cNvSpPr>
          <p:nvPr userDrawn="1"/>
        </p:nvSpPr>
        <p:spPr bwMode="auto">
          <a:xfrm>
            <a:off x="932688" y="6355080"/>
            <a:ext cx="1700213" cy="1809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w="12700">
            <a:noFill/>
            <a:miter lim="0"/>
            <a:headEnd/>
            <a:tailEnd/>
          </a:ln>
        </p:spPr>
        <p:txBody>
          <a:bodyPr lIns="34289" tIns="34289" rIns="34289" bIns="34289"/>
          <a:lstStyle/>
          <a:p>
            <a:pPr eaLnBrk="1"/>
            <a:r>
              <a:rPr lang="en-US" sz="1000">
                <a:solidFill>
                  <a:srgbClr val="595959"/>
                </a:solidFill>
                <a:latin typeface="Arial Narrow" pitchFamily="34" charset="0"/>
                <a:cs typeface="Helvetica" pitchFamily="30" charset="0"/>
                <a:sym typeface="Arial Narrow" pitchFamily="34" charset="0"/>
              </a:rPr>
              <a:t>Proprietary &amp; Confidential </a:t>
            </a:r>
            <a:endParaRPr lang="en-US" sz="1000">
              <a:solidFill>
                <a:srgbClr val="595959"/>
              </a:solidFill>
              <a:cs typeface="Helvetica" pitchFamily="30" charset="0"/>
            </a:endParaRPr>
          </a:p>
        </p:txBody>
      </p:sp>
      <p:pic>
        <p:nvPicPr>
          <p:cNvPr id="8" name="Picture 7"/>
          <p:cNvPicPr>
            <a:picLocks noChangeAspect="1"/>
          </p:cNvPicPr>
          <p:nvPr userDrawn="1"/>
        </p:nvPicPr>
        <p:blipFill>
          <a:blip r:embed="rId6"/>
          <a:stretch>
            <a:fillRect/>
          </a:stretch>
        </p:blipFill>
        <p:spPr>
          <a:xfrm>
            <a:off x="7448550" y="6217920"/>
            <a:ext cx="1352550" cy="312145"/>
          </a:xfrm>
          <a:prstGeom prst="rect">
            <a:avLst/>
          </a:prstGeom>
        </p:spPr>
      </p:pic>
    </p:spTree>
    <p:extLst>
      <p:ext uri="{BB962C8B-B14F-4D97-AF65-F5344CB8AC3E}">
        <p14:creationId xmlns:p14="http://schemas.microsoft.com/office/powerpoint/2010/main" val="404956069"/>
      </p:ext>
    </p:extLst>
  </p:cSld>
  <p:clrMap bg1="lt1" tx1="dk1" bg2="lt2" tx2="dk2" accent1="accent1" accent2="accent2" accent3="accent3" accent4="accent4" accent5="accent5" accent6="accent6" hlink="hlink" folHlink="folHlink"/>
  <p:sldLayoutIdLst>
    <p:sldLayoutId id="2147483662" r:id="rId1"/>
    <p:sldLayoutId id="2147483914" r:id="rId2"/>
    <p:sldLayoutId id="2147483663" r:id="rId3"/>
    <p:sldLayoutId id="2147483915" r:id="rId4"/>
  </p:sldLayoutIdLst>
  <p:txStyles>
    <p:titleStyle>
      <a:lvl1pPr algn="l" defTabSz="685749" rtl="0" eaLnBrk="1" latinLnBrk="0" hangingPunct="1">
        <a:lnSpc>
          <a:spcPct val="90000"/>
        </a:lnSpc>
        <a:spcBef>
          <a:spcPct val="0"/>
        </a:spcBef>
        <a:buNone/>
        <a:defRPr sz="3300" b="1" kern="1200" cap="all" baseline="0">
          <a:solidFill>
            <a:schemeClr val="tx1"/>
          </a:solidFill>
          <a:latin typeface="+mj-lt"/>
          <a:ea typeface="+mj-ea"/>
          <a:cs typeface="+mj-cs"/>
        </a:defRPr>
      </a:lvl1pPr>
    </p:titleStyle>
    <p:bodyStyle>
      <a:lvl1pPr marL="0" indent="0" algn="l" defTabSz="685749" rtl="0" eaLnBrk="1" latinLnBrk="0" hangingPunct="1">
        <a:lnSpc>
          <a:spcPct val="90000"/>
        </a:lnSpc>
        <a:spcBef>
          <a:spcPts val="750"/>
        </a:spcBef>
        <a:buFont typeface="Arial"/>
        <a:buNone/>
        <a:defRPr sz="2100" kern="1200">
          <a:solidFill>
            <a:schemeClr val="tx1"/>
          </a:solidFill>
          <a:latin typeface="+mn-lt"/>
          <a:ea typeface="+mn-ea"/>
          <a:cs typeface="+mn-cs"/>
        </a:defRPr>
      </a:lvl1pPr>
      <a:lvl2pPr marL="342875" indent="0" algn="l" defTabSz="685749" rtl="0" eaLnBrk="1" latinLnBrk="0" hangingPunct="1">
        <a:lnSpc>
          <a:spcPct val="90000"/>
        </a:lnSpc>
        <a:spcBef>
          <a:spcPts val="375"/>
        </a:spcBef>
        <a:buFont typeface="Arial"/>
        <a:buNone/>
        <a:defRPr sz="1050" b="1" kern="1200">
          <a:solidFill>
            <a:schemeClr val="tx1"/>
          </a:solidFill>
          <a:latin typeface="+mn-lt"/>
          <a:ea typeface="+mn-ea"/>
          <a:cs typeface="+mn-cs"/>
        </a:defRPr>
      </a:lvl2pPr>
      <a:lvl3pPr marL="685749" indent="0" algn="l" defTabSz="685749" rtl="0" eaLnBrk="1" latinLnBrk="0" hangingPunct="1">
        <a:lnSpc>
          <a:spcPct val="90000"/>
        </a:lnSpc>
        <a:spcBef>
          <a:spcPts val="375"/>
        </a:spcBef>
        <a:buFont typeface="Arial"/>
        <a:buNone/>
        <a:defRPr sz="1050" kern="1200">
          <a:solidFill>
            <a:schemeClr val="tx1"/>
          </a:solidFill>
          <a:latin typeface="+mn-lt"/>
          <a:ea typeface="+mn-ea"/>
          <a:cs typeface="+mn-cs"/>
        </a:defRPr>
      </a:lvl3pPr>
      <a:lvl4pPr marL="1028624" indent="0" algn="l" defTabSz="685749" rtl="0" eaLnBrk="1" latinLnBrk="0" hangingPunct="1">
        <a:lnSpc>
          <a:spcPct val="90000"/>
        </a:lnSpc>
        <a:spcBef>
          <a:spcPts val="375"/>
        </a:spcBef>
        <a:buFont typeface="Arial"/>
        <a:buNone/>
        <a:defRPr sz="1050" kern="1200">
          <a:solidFill>
            <a:schemeClr val="tx1"/>
          </a:solidFill>
          <a:latin typeface="+mn-lt"/>
          <a:ea typeface="+mn-ea"/>
          <a:cs typeface="+mn-cs"/>
        </a:defRPr>
      </a:lvl4pPr>
      <a:lvl5pPr marL="1371498" indent="0" algn="l" defTabSz="685749" rtl="0" eaLnBrk="1" latinLnBrk="0" hangingPunct="1">
        <a:lnSpc>
          <a:spcPct val="90000"/>
        </a:lnSpc>
        <a:spcBef>
          <a:spcPts val="375"/>
        </a:spcBef>
        <a:buFont typeface="Arial"/>
        <a:buNone/>
        <a:defRPr sz="1050" kern="1200">
          <a:solidFill>
            <a:schemeClr val="tx1"/>
          </a:solidFill>
          <a:latin typeface="+mn-lt"/>
          <a:ea typeface="+mn-ea"/>
          <a:cs typeface="+mn-cs"/>
        </a:defRPr>
      </a:lvl5pPr>
      <a:lvl6pPr marL="1885809" indent="-171438" algn="l" defTabSz="685749"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684" indent="-171438" algn="l" defTabSz="685749"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558" indent="-171438" algn="l" defTabSz="685749"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433" indent="-171438" algn="l" defTabSz="685749"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749" rtl="0" eaLnBrk="1" latinLnBrk="0" hangingPunct="1">
        <a:defRPr sz="1350" kern="1200">
          <a:solidFill>
            <a:schemeClr val="tx1"/>
          </a:solidFill>
          <a:latin typeface="+mn-lt"/>
          <a:ea typeface="+mn-ea"/>
          <a:cs typeface="+mn-cs"/>
        </a:defRPr>
      </a:lvl1pPr>
      <a:lvl2pPr marL="342875" algn="l" defTabSz="685749" rtl="0" eaLnBrk="1" latinLnBrk="0" hangingPunct="1">
        <a:defRPr sz="1350" kern="1200">
          <a:solidFill>
            <a:schemeClr val="tx1"/>
          </a:solidFill>
          <a:latin typeface="+mn-lt"/>
          <a:ea typeface="+mn-ea"/>
          <a:cs typeface="+mn-cs"/>
        </a:defRPr>
      </a:lvl2pPr>
      <a:lvl3pPr marL="685749" algn="l" defTabSz="685749" rtl="0" eaLnBrk="1" latinLnBrk="0" hangingPunct="1">
        <a:defRPr sz="1350" kern="1200">
          <a:solidFill>
            <a:schemeClr val="tx1"/>
          </a:solidFill>
          <a:latin typeface="+mn-lt"/>
          <a:ea typeface="+mn-ea"/>
          <a:cs typeface="+mn-cs"/>
        </a:defRPr>
      </a:lvl3pPr>
      <a:lvl4pPr marL="1028624" algn="l" defTabSz="685749" rtl="0" eaLnBrk="1" latinLnBrk="0" hangingPunct="1">
        <a:defRPr sz="1350" kern="1200">
          <a:solidFill>
            <a:schemeClr val="tx1"/>
          </a:solidFill>
          <a:latin typeface="+mn-lt"/>
          <a:ea typeface="+mn-ea"/>
          <a:cs typeface="+mn-cs"/>
        </a:defRPr>
      </a:lvl4pPr>
      <a:lvl5pPr marL="1371498" algn="l" defTabSz="685749" rtl="0" eaLnBrk="1" latinLnBrk="0" hangingPunct="1">
        <a:defRPr sz="1350" kern="1200">
          <a:solidFill>
            <a:schemeClr val="tx1"/>
          </a:solidFill>
          <a:latin typeface="+mn-lt"/>
          <a:ea typeface="+mn-ea"/>
          <a:cs typeface="+mn-cs"/>
        </a:defRPr>
      </a:lvl5pPr>
      <a:lvl6pPr marL="1714373" algn="l" defTabSz="685749" rtl="0" eaLnBrk="1" latinLnBrk="0" hangingPunct="1">
        <a:defRPr sz="1350" kern="1200">
          <a:solidFill>
            <a:schemeClr val="tx1"/>
          </a:solidFill>
          <a:latin typeface="+mn-lt"/>
          <a:ea typeface="+mn-ea"/>
          <a:cs typeface="+mn-cs"/>
        </a:defRPr>
      </a:lvl6pPr>
      <a:lvl7pPr marL="2057246" algn="l" defTabSz="685749" rtl="0" eaLnBrk="1" latinLnBrk="0" hangingPunct="1">
        <a:defRPr sz="1350" kern="1200">
          <a:solidFill>
            <a:schemeClr val="tx1"/>
          </a:solidFill>
          <a:latin typeface="+mn-lt"/>
          <a:ea typeface="+mn-ea"/>
          <a:cs typeface="+mn-cs"/>
        </a:defRPr>
      </a:lvl7pPr>
      <a:lvl8pPr marL="2400120" algn="l" defTabSz="685749" rtl="0" eaLnBrk="1" latinLnBrk="0" hangingPunct="1">
        <a:defRPr sz="1350" kern="1200">
          <a:solidFill>
            <a:schemeClr val="tx1"/>
          </a:solidFill>
          <a:latin typeface="+mn-lt"/>
          <a:ea typeface="+mn-ea"/>
          <a:cs typeface="+mn-cs"/>
        </a:defRPr>
      </a:lvl8pPr>
      <a:lvl9pPr marL="2742995" algn="l" defTabSz="685749"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840" userDrawn="1">
          <p15:clr>
            <a:srgbClr val="F26B43"/>
          </p15:clr>
        </p15:guide>
        <p15:guide id="2" pos="4176" userDrawn="1">
          <p15:clr>
            <a:srgbClr val="F26B43"/>
          </p15:clr>
        </p15:guide>
        <p15:guide id="3" orient="horz" userDrawn="1">
          <p15:clr>
            <a:srgbClr val="F26B43"/>
          </p15:clr>
        </p15:guide>
        <p15:guide id="4" orient="horz" pos="96" userDrawn="1">
          <p15:clr>
            <a:srgbClr val="F26B43"/>
          </p15:clr>
        </p15:guide>
        <p15:guide id="5" orient="horz" pos="288" userDrawn="1">
          <p15:clr>
            <a:srgbClr val="F26B43"/>
          </p15:clr>
        </p15:guide>
        <p15:guide id="6" orient="horz" pos="480" userDrawn="1">
          <p15:clr>
            <a:srgbClr val="F26B43"/>
          </p15:clr>
        </p15:guide>
        <p15:guide id="7" orient="horz" pos="672" userDrawn="1">
          <p15:clr>
            <a:srgbClr val="F26B43"/>
          </p15:clr>
        </p15:guide>
        <p15:guide id="8" orient="horz" pos="864" userDrawn="1">
          <p15:clr>
            <a:srgbClr val="F26B43"/>
          </p15:clr>
        </p15:guide>
        <p15:guide id="9" orient="horz" pos="1056" userDrawn="1">
          <p15:clr>
            <a:srgbClr val="F26B43"/>
          </p15:clr>
        </p15:guide>
        <p15:guide id="10" orient="horz" pos="4320" userDrawn="1">
          <p15:clr>
            <a:srgbClr val="F26B43"/>
          </p15:clr>
        </p15:guide>
        <p15:guide id="11" orient="horz" pos="3936" userDrawn="1">
          <p15:clr>
            <a:srgbClr val="F26B43"/>
          </p15:clr>
        </p15:guide>
        <p15:guide id="12" userDrawn="1">
          <p15:clr>
            <a:srgbClr val="F26B43"/>
          </p15:clr>
        </p15:guide>
        <p15:guide id="13" pos="216" userDrawn="1">
          <p15:clr>
            <a:srgbClr val="F26B43"/>
          </p15:clr>
        </p15:guide>
        <p15:guide id="14" pos="612" userDrawn="1">
          <p15:clr>
            <a:srgbClr val="F26B43"/>
          </p15:clr>
        </p15:guide>
        <p15:guide id="15" pos="684" userDrawn="1">
          <p15:clr>
            <a:srgbClr val="F26B43"/>
          </p15:clr>
        </p15:guide>
        <p15:guide id="16" pos="1044" userDrawn="1">
          <p15:clr>
            <a:srgbClr val="F26B43"/>
          </p15:clr>
        </p15:guide>
        <p15:guide id="17" pos="1116" userDrawn="1">
          <p15:clr>
            <a:srgbClr val="F26B43"/>
          </p15:clr>
        </p15:guide>
        <p15:guide id="18" pos="1512" userDrawn="1">
          <p15:clr>
            <a:srgbClr val="F26B43"/>
          </p15:clr>
        </p15:guide>
        <p15:guide id="19" pos="1584" userDrawn="1">
          <p15:clr>
            <a:srgbClr val="F26B43"/>
          </p15:clr>
        </p15:guide>
        <p15:guide id="20" pos="1944" userDrawn="1">
          <p15:clr>
            <a:srgbClr val="F26B43"/>
          </p15:clr>
        </p15:guide>
        <p15:guide id="21" pos="2016" userDrawn="1">
          <p15:clr>
            <a:srgbClr val="F26B43"/>
          </p15:clr>
        </p15:guide>
        <p15:guide id="22" pos="2412" userDrawn="1">
          <p15:clr>
            <a:srgbClr val="F26B43"/>
          </p15:clr>
        </p15:guide>
        <p15:guide id="23" pos="2484" userDrawn="1">
          <p15:clr>
            <a:srgbClr val="F26B43"/>
          </p15:clr>
        </p15:guide>
        <p15:guide id="24" pos="2844" userDrawn="1">
          <p15:clr>
            <a:srgbClr val="F26B43"/>
          </p15:clr>
        </p15:guide>
        <p15:guide id="25" pos="2916" userDrawn="1">
          <p15:clr>
            <a:srgbClr val="F26B43"/>
          </p15:clr>
        </p15:guide>
        <p15:guide id="26" pos="3276" userDrawn="1">
          <p15:clr>
            <a:srgbClr val="F26B43"/>
          </p15:clr>
        </p15:guide>
        <p15:guide id="27" pos="3348" userDrawn="1">
          <p15:clr>
            <a:srgbClr val="F26B43"/>
          </p15:clr>
        </p15:guide>
        <p15:guide id="28" pos="3744" userDrawn="1">
          <p15:clr>
            <a:srgbClr val="F26B43"/>
          </p15:clr>
        </p15:guide>
        <p15:guide id="29" pos="4248" userDrawn="1">
          <p15:clr>
            <a:srgbClr val="F26B43"/>
          </p15:clr>
        </p15:guide>
        <p15:guide id="30" pos="3816" userDrawn="1">
          <p15:clr>
            <a:srgbClr val="F26B43"/>
          </p15:clr>
        </p15:guide>
        <p15:guide id="31" pos="5760" userDrawn="1">
          <p15:clr>
            <a:srgbClr val="F26B43"/>
          </p15:clr>
        </p15:guide>
        <p15:guide id="32" pos="4644" userDrawn="1">
          <p15:clr>
            <a:srgbClr val="F26B43"/>
          </p15:clr>
        </p15:guide>
        <p15:guide id="33" pos="4716" userDrawn="1">
          <p15:clr>
            <a:srgbClr val="F26B43"/>
          </p15:clr>
        </p15:guide>
        <p15:guide id="34" pos="5076" userDrawn="1">
          <p15:clr>
            <a:srgbClr val="F26B43"/>
          </p15:clr>
        </p15:guide>
        <p15:guide id="35" pos="5148" userDrawn="1">
          <p15:clr>
            <a:srgbClr val="F26B43"/>
          </p15:clr>
        </p15:guide>
        <p15:guide id="36" pos="5544" userDrawn="1">
          <p15:clr>
            <a:srgbClr val="F26B43"/>
          </p15:clr>
        </p15:guide>
        <p15:guide id="37" orient="horz" pos="4128"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marL="0" marR="0" lvl="0" indent="0" algn="l" defTabSz="685732" rtl="0" eaLnBrk="1" fontAlgn="auto" latinLnBrk="0" hangingPunct="1">
              <a:lnSpc>
                <a:spcPct val="90000"/>
              </a:lnSpc>
              <a:spcBef>
                <a:spcPts val="750"/>
              </a:spcBef>
              <a:spcAft>
                <a:spcPts val="0"/>
              </a:spcAft>
              <a:buClrTx/>
              <a:buSzTx/>
              <a:buFont typeface="Arial"/>
              <a:buNone/>
              <a:tabLst/>
              <a:defRPr/>
            </a:pPr>
            <a:r>
              <a:rPr kumimoji="0" lang="en-US" sz="1050" b="1" i="0" u="none" strike="noStrike" kern="1200" cap="none" spc="0" normalizeH="0" baseline="0" noProof="0">
                <a:ln>
                  <a:noFill/>
                </a:ln>
                <a:solidFill>
                  <a:prstClr val="black"/>
                </a:solidFill>
                <a:effectLst/>
                <a:uLnTx/>
                <a:uFillTx/>
                <a:latin typeface="+mn-lt"/>
                <a:ea typeface="+mn-ea"/>
                <a:cs typeface="+mn-cs"/>
              </a:rPr>
              <a:t>Click to edit Master text styles</a:t>
            </a:r>
          </a:p>
          <a:p>
            <a:pPr marL="342866" marR="0" lvl="1" indent="0" algn="l" defTabSz="685732" rtl="0" eaLnBrk="1" fontAlgn="auto" latinLnBrk="0" hangingPunct="1">
              <a:lnSpc>
                <a:spcPct val="90000"/>
              </a:lnSpc>
              <a:spcBef>
                <a:spcPts val="375"/>
              </a:spcBef>
              <a:spcAft>
                <a:spcPts val="0"/>
              </a:spcAft>
              <a:buClrTx/>
              <a:buSzTx/>
              <a:buFont typeface="Arial"/>
              <a:buNone/>
              <a:tabLst/>
              <a:defRPr/>
            </a:pPr>
            <a:r>
              <a:rPr kumimoji="0" lang="en-US" sz="1050" b="1" i="0" u="none" strike="noStrike" kern="1200" cap="none" spc="0" normalizeH="0" baseline="0" noProof="0">
                <a:ln>
                  <a:noFill/>
                </a:ln>
                <a:solidFill>
                  <a:prstClr val="black"/>
                </a:solidFill>
                <a:effectLst/>
                <a:uLnTx/>
                <a:uFillTx/>
                <a:latin typeface="+mn-lt"/>
                <a:ea typeface="+mn-ea"/>
                <a:cs typeface="+mn-cs"/>
              </a:rPr>
              <a:t>Second level</a:t>
            </a:r>
          </a:p>
          <a:p>
            <a:pPr marL="685732" marR="0" lvl="2" indent="0" algn="l" defTabSz="685732" rtl="0" eaLnBrk="1" fontAlgn="auto" latinLnBrk="0" hangingPunct="1">
              <a:lnSpc>
                <a:spcPct val="90000"/>
              </a:lnSpc>
              <a:spcBef>
                <a:spcPts val="375"/>
              </a:spcBef>
              <a:spcAft>
                <a:spcPts val="0"/>
              </a:spcAft>
              <a:buClrTx/>
              <a:buSzTx/>
              <a:buFont typeface="Arial"/>
              <a:buNone/>
              <a:tabLst/>
              <a:defRPr/>
            </a:pPr>
            <a:r>
              <a:rPr kumimoji="0" lang="en-US" sz="1050" b="1" i="0" u="none" strike="noStrike" kern="1200" cap="none" spc="0" normalizeH="0" baseline="0" noProof="0">
                <a:ln>
                  <a:noFill/>
                </a:ln>
                <a:solidFill>
                  <a:prstClr val="black"/>
                </a:solidFill>
                <a:effectLst/>
                <a:uLnTx/>
                <a:uFillTx/>
                <a:latin typeface="+mn-lt"/>
                <a:ea typeface="+mn-ea"/>
                <a:cs typeface="+mn-cs"/>
              </a:rPr>
              <a:t>Third level</a:t>
            </a:r>
          </a:p>
          <a:p>
            <a:pPr marL="1028598" marR="0" lvl="3" indent="0" algn="l" defTabSz="685732" rtl="0" eaLnBrk="1" fontAlgn="auto" latinLnBrk="0" hangingPunct="1">
              <a:lnSpc>
                <a:spcPct val="90000"/>
              </a:lnSpc>
              <a:spcBef>
                <a:spcPts val="375"/>
              </a:spcBef>
              <a:spcAft>
                <a:spcPts val="0"/>
              </a:spcAft>
              <a:buClrTx/>
              <a:buSzTx/>
              <a:buFont typeface="Arial"/>
              <a:buNone/>
              <a:tabLst/>
              <a:defRPr/>
            </a:pPr>
            <a:r>
              <a:rPr kumimoji="0" lang="en-US" sz="1050" b="1" i="0" u="none" strike="noStrike" kern="1200" cap="none" spc="0" normalizeH="0" baseline="0" noProof="0">
                <a:ln>
                  <a:noFill/>
                </a:ln>
                <a:solidFill>
                  <a:prstClr val="black"/>
                </a:solidFill>
                <a:effectLst/>
                <a:uLnTx/>
                <a:uFillTx/>
                <a:latin typeface="+mn-lt"/>
                <a:ea typeface="+mn-ea"/>
                <a:cs typeface="+mn-cs"/>
              </a:rPr>
              <a:t>Fourth level</a:t>
            </a:r>
          </a:p>
          <a:p>
            <a:pPr marL="1371464" marR="0" lvl="4" indent="0" algn="l" defTabSz="685732" rtl="0" eaLnBrk="1" fontAlgn="auto" latinLnBrk="0" hangingPunct="1">
              <a:lnSpc>
                <a:spcPct val="90000"/>
              </a:lnSpc>
              <a:spcBef>
                <a:spcPts val="375"/>
              </a:spcBef>
              <a:spcAft>
                <a:spcPts val="0"/>
              </a:spcAft>
              <a:buClrTx/>
              <a:buSzTx/>
              <a:buFont typeface="Arial"/>
              <a:buNone/>
              <a:tabLst/>
              <a:defRPr/>
            </a:pPr>
            <a:r>
              <a:rPr kumimoji="0" lang="en-US" sz="1050" b="1" i="0" u="none" strike="noStrike" kern="1200" cap="none" spc="0" normalizeH="0" baseline="0" noProof="0">
                <a:ln>
                  <a:noFill/>
                </a:ln>
                <a:solidFill>
                  <a:prstClr val="black"/>
                </a:solidFill>
                <a:effectLst/>
                <a:uLnTx/>
                <a:uFillTx/>
                <a:latin typeface="+mn-lt"/>
                <a:ea typeface="+mn-ea"/>
                <a:cs typeface="+mn-cs"/>
              </a:rPr>
              <a:t>Fifth level</a:t>
            </a:r>
          </a:p>
        </p:txBody>
      </p:sp>
      <p:sp>
        <p:nvSpPr>
          <p:cNvPr id="4" name="Footer Placeholder 6"/>
          <p:cNvSpPr txBox="1">
            <a:spLocks/>
          </p:cNvSpPr>
          <p:nvPr userDrawn="1"/>
        </p:nvSpPr>
        <p:spPr>
          <a:xfrm>
            <a:off x="309497" y="6217920"/>
            <a:ext cx="376303" cy="365125"/>
          </a:xfrm>
          <a:prstGeom prst="rect">
            <a:avLst/>
          </a:prstGeom>
        </p:spPr>
        <p:txBody>
          <a:bodyPr vert="horz" lIns="68580" tIns="34290" rIns="68580" bIns="34290" rtlCol="0" anchor="b"/>
          <a:lstStyle>
            <a:defPPr>
              <a:defRPr lang="en-US"/>
            </a:defPPr>
            <a:lvl1pPr marL="0" algn="l"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BE1AA0D-7925-704E-A440-F564BACF8C17}" type="slidenum">
              <a:rPr lang="en-US" sz="1000" smtClean="0">
                <a:solidFill>
                  <a:srgbClr val="595959"/>
                </a:solidFill>
                <a:cs typeface="Arial" panose="020B0604020202020204" pitchFamily="34" charset="0"/>
              </a:rPr>
              <a:pPr/>
              <a:t>‹#›</a:t>
            </a:fld>
            <a:endParaRPr lang="en-US" sz="1000">
              <a:solidFill>
                <a:srgbClr val="595959"/>
              </a:solidFill>
              <a:cs typeface="Arial" panose="020B0604020202020204" pitchFamily="34" charset="0"/>
            </a:endParaRPr>
          </a:p>
        </p:txBody>
      </p:sp>
      <p:sp>
        <p:nvSpPr>
          <p:cNvPr id="5" name="AutoShape 1"/>
          <p:cNvSpPr>
            <a:spLocks/>
          </p:cNvSpPr>
          <p:nvPr userDrawn="1"/>
        </p:nvSpPr>
        <p:spPr bwMode="auto">
          <a:xfrm>
            <a:off x="932688" y="6355080"/>
            <a:ext cx="1700213" cy="1809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w="12700">
            <a:noFill/>
            <a:miter lim="0"/>
            <a:headEnd/>
            <a:tailEnd/>
          </a:ln>
        </p:spPr>
        <p:txBody>
          <a:bodyPr lIns="34289" tIns="34289" rIns="34289" bIns="34289"/>
          <a:lstStyle/>
          <a:p>
            <a:pPr eaLnBrk="1"/>
            <a:r>
              <a:rPr lang="en-US" sz="1000">
                <a:solidFill>
                  <a:srgbClr val="595959"/>
                </a:solidFill>
                <a:latin typeface="Arial Narrow" pitchFamily="34" charset="0"/>
                <a:cs typeface="Helvetica" pitchFamily="30" charset="0"/>
                <a:sym typeface="Arial Narrow" pitchFamily="34" charset="0"/>
              </a:rPr>
              <a:t>Proprietary &amp; Confidential </a:t>
            </a:r>
            <a:endParaRPr lang="en-US" sz="1000">
              <a:solidFill>
                <a:srgbClr val="595959"/>
              </a:solidFill>
              <a:cs typeface="Helvetica" pitchFamily="30" charset="0"/>
            </a:endParaRPr>
          </a:p>
        </p:txBody>
      </p:sp>
      <p:pic>
        <p:nvPicPr>
          <p:cNvPr id="8" name="Picture 7"/>
          <p:cNvPicPr>
            <a:picLocks noChangeAspect="1"/>
          </p:cNvPicPr>
          <p:nvPr userDrawn="1"/>
        </p:nvPicPr>
        <p:blipFill>
          <a:blip r:embed="rId5"/>
          <a:stretch>
            <a:fillRect/>
          </a:stretch>
        </p:blipFill>
        <p:spPr>
          <a:xfrm>
            <a:off x="7448550" y="6217920"/>
            <a:ext cx="1352550" cy="312145"/>
          </a:xfrm>
          <a:prstGeom prst="rect">
            <a:avLst/>
          </a:prstGeom>
        </p:spPr>
      </p:pic>
    </p:spTree>
    <p:extLst>
      <p:ext uri="{BB962C8B-B14F-4D97-AF65-F5344CB8AC3E}">
        <p14:creationId xmlns:p14="http://schemas.microsoft.com/office/powerpoint/2010/main" val="1793840247"/>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Lst>
  <p:txStyles>
    <p:titleStyle>
      <a:lvl1pPr algn="l" defTabSz="685732" rtl="0" eaLnBrk="1" latinLnBrk="0" hangingPunct="1">
        <a:lnSpc>
          <a:spcPct val="90000"/>
        </a:lnSpc>
        <a:spcBef>
          <a:spcPct val="0"/>
        </a:spcBef>
        <a:buNone/>
        <a:defRPr sz="3300" b="1" kern="1200" cap="all" baseline="0">
          <a:solidFill>
            <a:schemeClr val="tx1"/>
          </a:solidFill>
          <a:latin typeface="+mj-lt"/>
          <a:ea typeface="+mj-ea"/>
          <a:cs typeface="+mj-cs"/>
        </a:defRPr>
      </a:lvl1pPr>
    </p:titleStyle>
    <p:bodyStyle>
      <a:lvl1pPr marL="0" marR="0" indent="0" algn="l" defTabSz="685732" rtl="0" eaLnBrk="1" fontAlgn="auto" latinLnBrk="0" hangingPunct="1">
        <a:lnSpc>
          <a:spcPct val="90000"/>
        </a:lnSpc>
        <a:spcBef>
          <a:spcPts val="750"/>
        </a:spcBef>
        <a:spcAft>
          <a:spcPts val="0"/>
        </a:spcAft>
        <a:buClrTx/>
        <a:buSzTx/>
        <a:buFont typeface="Arial"/>
        <a:buNone/>
        <a:tabLst/>
        <a:defRPr sz="2100" kern="1200">
          <a:solidFill>
            <a:schemeClr val="tx1"/>
          </a:solidFill>
          <a:latin typeface="+mn-lt"/>
          <a:ea typeface="+mn-ea"/>
          <a:cs typeface="+mn-cs"/>
        </a:defRPr>
      </a:lvl1pPr>
      <a:lvl2pPr marL="342866" marR="0" indent="0" algn="l" defTabSz="685732" rtl="0" eaLnBrk="1" fontAlgn="auto" latinLnBrk="0" hangingPunct="1">
        <a:lnSpc>
          <a:spcPct val="90000"/>
        </a:lnSpc>
        <a:spcBef>
          <a:spcPts val="375"/>
        </a:spcBef>
        <a:spcAft>
          <a:spcPts val="0"/>
        </a:spcAft>
        <a:buClrTx/>
        <a:buSzTx/>
        <a:buFont typeface="Arial"/>
        <a:buNone/>
        <a:tabLst/>
        <a:defRPr sz="1800" kern="1200">
          <a:solidFill>
            <a:schemeClr val="tx1"/>
          </a:solidFill>
          <a:latin typeface="+mn-lt"/>
          <a:ea typeface="+mn-ea"/>
          <a:cs typeface="+mn-cs"/>
        </a:defRPr>
      </a:lvl2pPr>
      <a:lvl3pPr marL="685732" marR="0" indent="0" algn="l" defTabSz="685732" rtl="0" eaLnBrk="1" fontAlgn="auto" latinLnBrk="0" hangingPunct="1">
        <a:lnSpc>
          <a:spcPct val="90000"/>
        </a:lnSpc>
        <a:spcBef>
          <a:spcPts val="375"/>
        </a:spcBef>
        <a:spcAft>
          <a:spcPts val="0"/>
        </a:spcAft>
        <a:buClrTx/>
        <a:buSzTx/>
        <a:buFont typeface="Arial"/>
        <a:buNone/>
        <a:tabLst/>
        <a:defRPr sz="1500" kern="1200">
          <a:solidFill>
            <a:schemeClr val="tx1"/>
          </a:solidFill>
          <a:latin typeface="+mn-lt"/>
          <a:ea typeface="+mn-ea"/>
          <a:cs typeface="+mn-cs"/>
        </a:defRPr>
      </a:lvl3pPr>
      <a:lvl4pPr marL="1028598" marR="0" indent="0" algn="l" defTabSz="685732" rtl="0" eaLnBrk="1" fontAlgn="auto" latinLnBrk="0" hangingPunct="1">
        <a:lnSpc>
          <a:spcPct val="90000"/>
        </a:lnSpc>
        <a:spcBef>
          <a:spcPts val="375"/>
        </a:spcBef>
        <a:spcAft>
          <a:spcPts val="0"/>
        </a:spcAft>
        <a:buClrTx/>
        <a:buSzTx/>
        <a:buFont typeface="Arial"/>
        <a:buNone/>
        <a:tabLst/>
        <a:defRPr sz="1350" kern="1200">
          <a:solidFill>
            <a:schemeClr val="tx1"/>
          </a:solidFill>
          <a:latin typeface="+mn-lt"/>
          <a:ea typeface="+mn-ea"/>
          <a:cs typeface="+mn-cs"/>
        </a:defRPr>
      </a:lvl4pPr>
      <a:lvl5pPr marL="1371464" marR="0" indent="0" algn="l" defTabSz="685732" rtl="0" eaLnBrk="1" fontAlgn="auto" latinLnBrk="0" hangingPunct="1">
        <a:lnSpc>
          <a:spcPct val="90000"/>
        </a:lnSpc>
        <a:spcBef>
          <a:spcPts val="375"/>
        </a:spcBef>
        <a:spcAft>
          <a:spcPts val="0"/>
        </a:spcAft>
        <a:buClrTx/>
        <a:buSzTx/>
        <a:buFont typeface="Arial"/>
        <a:buNone/>
        <a:tabLst/>
        <a:defRPr sz="1350" kern="1200">
          <a:solidFill>
            <a:schemeClr val="tx1"/>
          </a:solidFill>
          <a:latin typeface="+mn-lt"/>
          <a:ea typeface="+mn-ea"/>
          <a:cs typeface="+mn-cs"/>
        </a:defRPr>
      </a:lvl5pPr>
      <a:lvl6pPr marL="1885762" indent="-171434" algn="l" defTabSz="685732"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628" indent="-171434" algn="l" defTabSz="685732"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494" indent="-171434" algn="l" defTabSz="685732"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361" indent="-171434" algn="l" defTabSz="685732"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732" rtl="0" eaLnBrk="1" latinLnBrk="0" hangingPunct="1">
        <a:defRPr sz="1350" kern="1200">
          <a:solidFill>
            <a:schemeClr val="tx1"/>
          </a:solidFill>
          <a:latin typeface="+mn-lt"/>
          <a:ea typeface="+mn-ea"/>
          <a:cs typeface="+mn-cs"/>
        </a:defRPr>
      </a:lvl1pPr>
      <a:lvl2pPr marL="342866" algn="l" defTabSz="685732" rtl="0" eaLnBrk="1" latinLnBrk="0" hangingPunct="1">
        <a:defRPr sz="1350" kern="1200">
          <a:solidFill>
            <a:schemeClr val="tx1"/>
          </a:solidFill>
          <a:latin typeface="+mn-lt"/>
          <a:ea typeface="+mn-ea"/>
          <a:cs typeface="+mn-cs"/>
        </a:defRPr>
      </a:lvl2pPr>
      <a:lvl3pPr marL="685732" algn="l" defTabSz="685732" rtl="0" eaLnBrk="1" latinLnBrk="0" hangingPunct="1">
        <a:defRPr sz="1350" kern="1200">
          <a:solidFill>
            <a:schemeClr val="tx1"/>
          </a:solidFill>
          <a:latin typeface="+mn-lt"/>
          <a:ea typeface="+mn-ea"/>
          <a:cs typeface="+mn-cs"/>
        </a:defRPr>
      </a:lvl3pPr>
      <a:lvl4pPr marL="1028598" algn="l" defTabSz="685732" rtl="0" eaLnBrk="1" latinLnBrk="0" hangingPunct="1">
        <a:defRPr sz="1350" kern="1200">
          <a:solidFill>
            <a:schemeClr val="tx1"/>
          </a:solidFill>
          <a:latin typeface="+mn-lt"/>
          <a:ea typeface="+mn-ea"/>
          <a:cs typeface="+mn-cs"/>
        </a:defRPr>
      </a:lvl4pPr>
      <a:lvl5pPr marL="1371464" algn="l" defTabSz="685732" rtl="0" eaLnBrk="1" latinLnBrk="0" hangingPunct="1">
        <a:defRPr sz="1350" kern="1200">
          <a:solidFill>
            <a:schemeClr val="tx1"/>
          </a:solidFill>
          <a:latin typeface="+mn-lt"/>
          <a:ea typeface="+mn-ea"/>
          <a:cs typeface="+mn-cs"/>
        </a:defRPr>
      </a:lvl5pPr>
      <a:lvl6pPr marL="1714331" algn="l" defTabSz="685732" rtl="0" eaLnBrk="1" latinLnBrk="0" hangingPunct="1">
        <a:defRPr sz="1350" kern="1200">
          <a:solidFill>
            <a:schemeClr val="tx1"/>
          </a:solidFill>
          <a:latin typeface="+mn-lt"/>
          <a:ea typeface="+mn-ea"/>
          <a:cs typeface="+mn-cs"/>
        </a:defRPr>
      </a:lvl6pPr>
      <a:lvl7pPr marL="2057195" algn="l" defTabSz="685732" rtl="0" eaLnBrk="1" latinLnBrk="0" hangingPunct="1">
        <a:defRPr sz="1350" kern="1200">
          <a:solidFill>
            <a:schemeClr val="tx1"/>
          </a:solidFill>
          <a:latin typeface="+mn-lt"/>
          <a:ea typeface="+mn-ea"/>
          <a:cs typeface="+mn-cs"/>
        </a:defRPr>
      </a:lvl7pPr>
      <a:lvl8pPr marL="2400060" algn="l" defTabSz="685732" rtl="0" eaLnBrk="1" latinLnBrk="0" hangingPunct="1">
        <a:defRPr sz="1350" kern="1200">
          <a:solidFill>
            <a:schemeClr val="tx1"/>
          </a:solidFill>
          <a:latin typeface="+mn-lt"/>
          <a:ea typeface="+mn-ea"/>
          <a:cs typeface="+mn-cs"/>
        </a:defRPr>
      </a:lvl8pPr>
      <a:lvl9pPr marL="2742926" algn="l" defTabSz="685732"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3276" userDrawn="1">
          <p15:clr>
            <a:srgbClr val="F26B43"/>
          </p15:clr>
        </p15:guide>
        <p15:guide id="3" orient="horz" userDrawn="1">
          <p15:clr>
            <a:srgbClr val="F26B43"/>
          </p15:clr>
        </p15:guide>
        <p15:guide id="4" orient="horz" pos="96" userDrawn="1">
          <p15:clr>
            <a:srgbClr val="F26B43"/>
          </p15:clr>
        </p15:guide>
        <p15:guide id="5" orient="horz" pos="288" userDrawn="1">
          <p15:clr>
            <a:srgbClr val="F26B43"/>
          </p15:clr>
        </p15:guide>
        <p15:guide id="6" orient="horz" pos="480" userDrawn="1">
          <p15:clr>
            <a:srgbClr val="F26B43"/>
          </p15:clr>
        </p15:guide>
        <p15:guide id="7" orient="horz" pos="672" userDrawn="1">
          <p15:clr>
            <a:srgbClr val="F26B43"/>
          </p15:clr>
        </p15:guide>
        <p15:guide id="8" orient="horz" pos="864" userDrawn="1">
          <p15:clr>
            <a:srgbClr val="F26B43"/>
          </p15:clr>
        </p15:guide>
        <p15:guide id="9" orient="horz" pos="1056" userDrawn="1">
          <p15:clr>
            <a:srgbClr val="F26B43"/>
          </p15:clr>
        </p15:guide>
        <p15:guide id="10" orient="horz" pos="3840" userDrawn="1">
          <p15:clr>
            <a:srgbClr val="F26B43"/>
          </p15:clr>
        </p15:guide>
        <p15:guide id="11" orient="horz" pos="3936" userDrawn="1">
          <p15:clr>
            <a:srgbClr val="F26B43"/>
          </p15:clr>
        </p15:guide>
        <p15:guide id="12" orient="horz" pos="4128" userDrawn="1">
          <p15:clr>
            <a:srgbClr val="F26B43"/>
          </p15:clr>
        </p15:guide>
        <p15:guide id="13" orient="horz" pos="4320" userDrawn="1">
          <p15:clr>
            <a:srgbClr val="F26B43"/>
          </p15:clr>
        </p15:guide>
        <p15:guide id="14" userDrawn="1">
          <p15:clr>
            <a:srgbClr val="F26B43"/>
          </p15:clr>
        </p15:guide>
        <p15:guide id="15" pos="216" userDrawn="1">
          <p15:clr>
            <a:srgbClr val="F26B43"/>
          </p15:clr>
        </p15:guide>
        <p15:guide id="16" pos="612" userDrawn="1">
          <p15:clr>
            <a:srgbClr val="F26B43"/>
          </p15:clr>
        </p15:guide>
        <p15:guide id="17" pos="684" userDrawn="1">
          <p15:clr>
            <a:srgbClr val="F26B43"/>
          </p15:clr>
        </p15:guide>
        <p15:guide id="18" pos="1044" userDrawn="1">
          <p15:clr>
            <a:srgbClr val="F26B43"/>
          </p15:clr>
        </p15:guide>
        <p15:guide id="19" pos="1116" userDrawn="1">
          <p15:clr>
            <a:srgbClr val="F26B43"/>
          </p15:clr>
        </p15:guide>
        <p15:guide id="20" pos="1512" userDrawn="1">
          <p15:clr>
            <a:srgbClr val="F26B43"/>
          </p15:clr>
        </p15:guide>
        <p15:guide id="21" pos="1584" userDrawn="1">
          <p15:clr>
            <a:srgbClr val="F26B43"/>
          </p15:clr>
        </p15:guide>
        <p15:guide id="22" pos="1944" userDrawn="1">
          <p15:clr>
            <a:srgbClr val="F26B43"/>
          </p15:clr>
        </p15:guide>
        <p15:guide id="23" pos="2016" userDrawn="1">
          <p15:clr>
            <a:srgbClr val="F26B43"/>
          </p15:clr>
        </p15:guide>
        <p15:guide id="24" pos="2412" userDrawn="1">
          <p15:clr>
            <a:srgbClr val="F26B43"/>
          </p15:clr>
        </p15:guide>
        <p15:guide id="25" pos="2484" userDrawn="1">
          <p15:clr>
            <a:srgbClr val="F26B43"/>
          </p15:clr>
        </p15:guide>
        <p15:guide id="26" pos="2844" userDrawn="1">
          <p15:clr>
            <a:srgbClr val="F26B43"/>
          </p15:clr>
        </p15:guide>
        <p15:guide id="27" pos="2916" userDrawn="1">
          <p15:clr>
            <a:srgbClr val="F26B43"/>
          </p15:clr>
        </p15:guide>
        <p15:guide id="28" pos="3348" userDrawn="1">
          <p15:clr>
            <a:srgbClr val="F26B43"/>
          </p15:clr>
        </p15:guide>
        <p15:guide id="29" pos="3744" userDrawn="1">
          <p15:clr>
            <a:srgbClr val="F26B43"/>
          </p15:clr>
        </p15:guide>
        <p15:guide id="30" pos="3816" userDrawn="1">
          <p15:clr>
            <a:srgbClr val="F26B43"/>
          </p15:clr>
        </p15:guide>
        <p15:guide id="31" pos="4176" userDrawn="1">
          <p15:clr>
            <a:srgbClr val="F26B43"/>
          </p15:clr>
        </p15:guide>
        <p15:guide id="32" pos="4248" userDrawn="1">
          <p15:clr>
            <a:srgbClr val="F26B43"/>
          </p15:clr>
        </p15:guide>
        <p15:guide id="33" pos="4644" userDrawn="1">
          <p15:clr>
            <a:srgbClr val="F26B43"/>
          </p15:clr>
        </p15:guide>
        <p15:guide id="34" pos="4716" userDrawn="1">
          <p15:clr>
            <a:srgbClr val="F26B43"/>
          </p15:clr>
        </p15:guide>
        <p15:guide id="35" pos="5076" userDrawn="1">
          <p15:clr>
            <a:srgbClr val="F26B43"/>
          </p15:clr>
        </p15:guide>
        <p15:guide id="36" pos="5148" userDrawn="1">
          <p15:clr>
            <a:srgbClr val="F26B43"/>
          </p15:clr>
        </p15:guide>
        <p15:guide id="37" pos="5544" userDrawn="1">
          <p15:clr>
            <a:srgbClr val="F26B43"/>
          </p15:clr>
        </p15:guide>
        <p15:guide id="38" pos="5760"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444377"/>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Lst>
  <p:txStyles>
    <p:titleStyle>
      <a:lvl1pPr algn="l" defTabSz="685732" rtl="0" eaLnBrk="1" latinLnBrk="0" hangingPunct="1">
        <a:lnSpc>
          <a:spcPct val="90000"/>
        </a:lnSpc>
        <a:spcBef>
          <a:spcPct val="0"/>
        </a:spcBef>
        <a:buNone/>
        <a:defRPr sz="3300" b="1" kern="1200" cap="all" baseline="0">
          <a:solidFill>
            <a:schemeClr val="tx1"/>
          </a:solidFill>
          <a:latin typeface="+mj-lt"/>
          <a:ea typeface="+mj-ea"/>
          <a:cs typeface="+mj-cs"/>
        </a:defRPr>
      </a:lvl1pPr>
    </p:titleStyle>
    <p:bodyStyle>
      <a:lvl1pPr marL="171434" indent="-171434" algn="l" defTabSz="685732"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01" indent="-171434" algn="l" defTabSz="685732"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165" indent="-171434" algn="l" defTabSz="685732"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030" indent="-171434" algn="l" defTabSz="685732"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2896" indent="-171434" algn="l" defTabSz="685732"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762" indent="-171434" algn="l" defTabSz="685732"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628" indent="-171434" algn="l" defTabSz="685732"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494" indent="-171434" algn="l" defTabSz="685732"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361" indent="-171434" algn="l" defTabSz="685732"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732" rtl="0" eaLnBrk="1" latinLnBrk="0" hangingPunct="1">
        <a:defRPr sz="1350" kern="1200">
          <a:solidFill>
            <a:schemeClr val="tx1"/>
          </a:solidFill>
          <a:latin typeface="+mn-lt"/>
          <a:ea typeface="+mn-ea"/>
          <a:cs typeface="+mn-cs"/>
        </a:defRPr>
      </a:lvl1pPr>
      <a:lvl2pPr marL="342866" algn="l" defTabSz="685732" rtl="0" eaLnBrk="1" latinLnBrk="0" hangingPunct="1">
        <a:defRPr sz="1350" kern="1200">
          <a:solidFill>
            <a:schemeClr val="tx1"/>
          </a:solidFill>
          <a:latin typeface="+mn-lt"/>
          <a:ea typeface="+mn-ea"/>
          <a:cs typeface="+mn-cs"/>
        </a:defRPr>
      </a:lvl2pPr>
      <a:lvl3pPr marL="685732" algn="l" defTabSz="685732" rtl="0" eaLnBrk="1" latinLnBrk="0" hangingPunct="1">
        <a:defRPr sz="1350" kern="1200">
          <a:solidFill>
            <a:schemeClr val="tx1"/>
          </a:solidFill>
          <a:latin typeface="+mn-lt"/>
          <a:ea typeface="+mn-ea"/>
          <a:cs typeface="+mn-cs"/>
        </a:defRPr>
      </a:lvl3pPr>
      <a:lvl4pPr marL="1028598" algn="l" defTabSz="685732" rtl="0" eaLnBrk="1" latinLnBrk="0" hangingPunct="1">
        <a:defRPr sz="1350" kern="1200">
          <a:solidFill>
            <a:schemeClr val="tx1"/>
          </a:solidFill>
          <a:latin typeface="+mn-lt"/>
          <a:ea typeface="+mn-ea"/>
          <a:cs typeface="+mn-cs"/>
        </a:defRPr>
      </a:lvl4pPr>
      <a:lvl5pPr marL="1371464" algn="l" defTabSz="685732" rtl="0" eaLnBrk="1" latinLnBrk="0" hangingPunct="1">
        <a:defRPr sz="1350" kern="1200">
          <a:solidFill>
            <a:schemeClr val="tx1"/>
          </a:solidFill>
          <a:latin typeface="+mn-lt"/>
          <a:ea typeface="+mn-ea"/>
          <a:cs typeface="+mn-cs"/>
        </a:defRPr>
      </a:lvl5pPr>
      <a:lvl6pPr marL="1714331" algn="l" defTabSz="685732" rtl="0" eaLnBrk="1" latinLnBrk="0" hangingPunct="1">
        <a:defRPr sz="1350" kern="1200">
          <a:solidFill>
            <a:schemeClr val="tx1"/>
          </a:solidFill>
          <a:latin typeface="+mn-lt"/>
          <a:ea typeface="+mn-ea"/>
          <a:cs typeface="+mn-cs"/>
        </a:defRPr>
      </a:lvl6pPr>
      <a:lvl7pPr marL="2057195" algn="l" defTabSz="685732" rtl="0" eaLnBrk="1" latinLnBrk="0" hangingPunct="1">
        <a:defRPr sz="1350" kern="1200">
          <a:solidFill>
            <a:schemeClr val="tx1"/>
          </a:solidFill>
          <a:latin typeface="+mn-lt"/>
          <a:ea typeface="+mn-ea"/>
          <a:cs typeface="+mn-cs"/>
        </a:defRPr>
      </a:lvl7pPr>
      <a:lvl8pPr marL="2400060" algn="l" defTabSz="685732" rtl="0" eaLnBrk="1" latinLnBrk="0" hangingPunct="1">
        <a:defRPr sz="1350" kern="1200">
          <a:solidFill>
            <a:schemeClr val="tx1"/>
          </a:solidFill>
          <a:latin typeface="+mn-lt"/>
          <a:ea typeface="+mn-ea"/>
          <a:cs typeface="+mn-cs"/>
        </a:defRPr>
      </a:lvl8pPr>
      <a:lvl9pPr marL="2742926" algn="l" defTabSz="685732"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1512" userDrawn="1">
          <p15:clr>
            <a:srgbClr val="F26B43"/>
          </p15:clr>
        </p15:guide>
        <p15:guide id="3" orient="horz" userDrawn="1">
          <p15:clr>
            <a:srgbClr val="F26B43"/>
          </p15:clr>
        </p15:guide>
        <p15:guide id="4" orient="horz" pos="96" userDrawn="1">
          <p15:clr>
            <a:srgbClr val="F26B43"/>
          </p15:clr>
        </p15:guide>
        <p15:guide id="5" orient="horz" pos="288" userDrawn="1">
          <p15:clr>
            <a:srgbClr val="F26B43"/>
          </p15:clr>
        </p15:guide>
        <p15:guide id="6" orient="horz" pos="480" userDrawn="1">
          <p15:clr>
            <a:srgbClr val="F26B43"/>
          </p15:clr>
        </p15:guide>
        <p15:guide id="7" orient="horz" pos="672" userDrawn="1">
          <p15:clr>
            <a:srgbClr val="F26B43"/>
          </p15:clr>
        </p15:guide>
        <p15:guide id="8" orient="horz" pos="864" userDrawn="1">
          <p15:clr>
            <a:srgbClr val="F26B43"/>
          </p15:clr>
        </p15:guide>
        <p15:guide id="9" orient="horz" pos="1056" userDrawn="1">
          <p15:clr>
            <a:srgbClr val="F26B43"/>
          </p15:clr>
        </p15:guide>
        <p15:guide id="10" orient="horz" pos="3840" userDrawn="1">
          <p15:clr>
            <a:srgbClr val="F26B43"/>
          </p15:clr>
        </p15:guide>
        <p15:guide id="11" orient="horz" pos="3936" userDrawn="1">
          <p15:clr>
            <a:srgbClr val="F26B43"/>
          </p15:clr>
        </p15:guide>
        <p15:guide id="12" orient="horz" pos="4128" userDrawn="1">
          <p15:clr>
            <a:srgbClr val="F26B43"/>
          </p15:clr>
        </p15:guide>
        <p15:guide id="13" orient="horz" pos="4320" userDrawn="1">
          <p15:clr>
            <a:srgbClr val="F26B43"/>
          </p15:clr>
        </p15:guide>
        <p15:guide id="14" userDrawn="1">
          <p15:clr>
            <a:srgbClr val="F26B43"/>
          </p15:clr>
        </p15:guide>
        <p15:guide id="15" pos="216" userDrawn="1">
          <p15:clr>
            <a:srgbClr val="F26B43"/>
          </p15:clr>
        </p15:guide>
        <p15:guide id="16" pos="612" userDrawn="1">
          <p15:clr>
            <a:srgbClr val="F26B43"/>
          </p15:clr>
        </p15:guide>
        <p15:guide id="17" pos="684" userDrawn="1">
          <p15:clr>
            <a:srgbClr val="F26B43"/>
          </p15:clr>
        </p15:guide>
        <p15:guide id="18" pos="1044" userDrawn="1">
          <p15:clr>
            <a:srgbClr val="F26B43"/>
          </p15:clr>
        </p15:guide>
        <p15:guide id="19" pos="1116" userDrawn="1">
          <p15:clr>
            <a:srgbClr val="F26B43"/>
          </p15:clr>
        </p15:guide>
        <p15:guide id="20" pos="1584" userDrawn="1">
          <p15:clr>
            <a:srgbClr val="F26B43"/>
          </p15:clr>
        </p15:guide>
        <p15:guide id="21" pos="1944" userDrawn="1">
          <p15:clr>
            <a:srgbClr val="F26B43"/>
          </p15:clr>
        </p15:guide>
        <p15:guide id="22" pos="2016" userDrawn="1">
          <p15:clr>
            <a:srgbClr val="F26B43"/>
          </p15:clr>
        </p15:guide>
        <p15:guide id="23" pos="2412" userDrawn="1">
          <p15:clr>
            <a:srgbClr val="F26B43"/>
          </p15:clr>
        </p15:guide>
        <p15:guide id="24" pos="2484" userDrawn="1">
          <p15:clr>
            <a:srgbClr val="F26B43"/>
          </p15:clr>
        </p15:guide>
        <p15:guide id="25" pos="2844" userDrawn="1">
          <p15:clr>
            <a:srgbClr val="F26B43"/>
          </p15:clr>
        </p15:guide>
        <p15:guide id="26" pos="2916" userDrawn="1">
          <p15:clr>
            <a:srgbClr val="F26B43"/>
          </p15:clr>
        </p15:guide>
        <p15:guide id="27" pos="3276" userDrawn="1">
          <p15:clr>
            <a:srgbClr val="F26B43"/>
          </p15:clr>
        </p15:guide>
        <p15:guide id="28" pos="3348" userDrawn="1">
          <p15:clr>
            <a:srgbClr val="F26B43"/>
          </p15:clr>
        </p15:guide>
        <p15:guide id="29" pos="3744" userDrawn="1">
          <p15:clr>
            <a:srgbClr val="F26B43"/>
          </p15:clr>
        </p15:guide>
        <p15:guide id="30" pos="3816" userDrawn="1">
          <p15:clr>
            <a:srgbClr val="F26B43"/>
          </p15:clr>
        </p15:guide>
        <p15:guide id="31" pos="4176" userDrawn="1">
          <p15:clr>
            <a:srgbClr val="F26B43"/>
          </p15:clr>
        </p15:guide>
        <p15:guide id="32" pos="4248" userDrawn="1">
          <p15:clr>
            <a:srgbClr val="F26B43"/>
          </p15:clr>
        </p15:guide>
        <p15:guide id="33" pos="4644" userDrawn="1">
          <p15:clr>
            <a:srgbClr val="F26B43"/>
          </p15:clr>
        </p15:guide>
        <p15:guide id="34" pos="4716" userDrawn="1">
          <p15:clr>
            <a:srgbClr val="F26B43"/>
          </p15:clr>
        </p15:guide>
        <p15:guide id="35" pos="5076" userDrawn="1">
          <p15:clr>
            <a:srgbClr val="F26B43"/>
          </p15:clr>
        </p15:guide>
        <p15:guide id="36" pos="5148" userDrawn="1">
          <p15:clr>
            <a:srgbClr val="F26B43"/>
          </p15:clr>
        </p15:guide>
        <p15:guide id="37" pos="5544" userDrawn="1">
          <p15:clr>
            <a:srgbClr val="F26B43"/>
          </p15:clr>
        </p15:guide>
        <p15:guide id="38" pos="5760"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5129"/>
            <a:ext cx="8458200" cy="1325563"/>
          </a:xfrm>
          <a:prstGeom prst="rect">
            <a:avLst/>
          </a:prstGeom>
        </p:spPr>
        <p:txBody>
          <a:bodyPr vert="horz" lIns="0" tIns="45720" rIns="0" bIns="45720" rtlCol="0" anchor="ctr">
            <a:noAutofit/>
          </a:bodyPr>
          <a:lstStyle/>
          <a:p>
            <a:r>
              <a:rPr lang="en-US"/>
              <a:t>Click to edit Master title style</a:t>
            </a:r>
          </a:p>
        </p:txBody>
      </p:sp>
      <p:sp>
        <p:nvSpPr>
          <p:cNvPr id="3" name="Text Placeholder 2"/>
          <p:cNvSpPr>
            <a:spLocks noGrp="1"/>
          </p:cNvSpPr>
          <p:nvPr>
            <p:ph type="body" idx="1"/>
          </p:nvPr>
        </p:nvSpPr>
        <p:spPr>
          <a:xfrm>
            <a:off x="342900" y="1825625"/>
            <a:ext cx="8458200" cy="4351339"/>
          </a:xfrm>
          <a:prstGeom prst="rect">
            <a:avLst/>
          </a:prstGeom>
        </p:spPr>
        <p:txBody>
          <a:bodyPr vert="horz" lIns="0" tIns="45720" rIns="0" bIns="45720" rtlCol="0">
            <a:noAutofit/>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661511771"/>
      </p:ext>
    </p:extLst>
  </p:cSld>
  <p:clrMap bg1="lt1" tx1="dk1" bg2="lt2" tx2="dk2" accent1="accent1" accent2="accent2" accent3="accent3" accent4="accent4" accent5="accent5" accent6="accent6" hlink="hlink" folHlink="folHlink"/>
  <p:sldLayoutIdLst>
    <p:sldLayoutId id="2147483709" r:id="rId1"/>
    <p:sldLayoutId id="2147483721" r:id="rId2"/>
    <p:sldLayoutId id="2147483722" r:id="rId3"/>
    <p:sldLayoutId id="2147483723" r:id="rId4"/>
    <p:sldLayoutId id="2147483724" r:id="rId5"/>
    <p:sldLayoutId id="2147483725" r:id="rId6"/>
    <p:sldLayoutId id="2147483727" r:id="rId7"/>
    <p:sldLayoutId id="2147483728" r:id="rId8"/>
  </p:sldLayoutIdLst>
  <p:txStyles>
    <p:titleStyle>
      <a:lvl1pPr algn="l" defTabSz="685732" rtl="0" eaLnBrk="1" latinLnBrk="0" hangingPunct="1">
        <a:lnSpc>
          <a:spcPct val="90000"/>
        </a:lnSpc>
        <a:spcBef>
          <a:spcPct val="0"/>
        </a:spcBef>
        <a:buNone/>
        <a:defRPr sz="2100" kern="1200">
          <a:solidFill>
            <a:schemeClr val="tx1"/>
          </a:solidFill>
          <a:latin typeface="+mj-lt"/>
          <a:ea typeface="+mj-ea"/>
          <a:cs typeface="+mj-cs"/>
        </a:defRPr>
      </a:lvl1pPr>
    </p:titleStyle>
    <p:bodyStyle>
      <a:lvl1pPr marL="0" indent="0" algn="ctr" defTabSz="685732" rtl="0" eaLnBrk="1" latinLnBrk="0" hangingPunct="1">
        <a:lnSpc>
          <a:spcPct val="90000"/>
        </a:lnSpc>
        <a:spcBef>
          <a:spcPts val="750"/>
        </a:spcBef>
        <a:buFont typeface="Arial"/>
        <a:buNone/>
        <a:defRPr sz="2100" kern="1200">
          <a:solidFill>
            <a:schemeClr val="tx1"/>
          </a:solidFill>
          <a:latin typeface="+mn-lt"/>
          <a:ea typeface="+mn-ea"/>
          <a:cs typeface="+mn-cs"/>
        </a:defRPr>
      </a:lvl1pPr>
      <a:lvl2pPr marL="10716" indent="0" algn="ctr" defTabSz="685732" rtl="0" eaLnBrk="1" latinLnBrk="0" hangingPunct="1">
        <a:lnSpc>
          <a:spcPct val="90000"/>
        </a:lnSpc>
        <a:spcBef>
          <a:spcPts val="375"/>
        </a:spcBef>
        <a:buFont typeface="Arial"/>
        <a:buNone/>
        <a:tabLst/>
        <a:defRPr sz="1050" kern="1200">
          <a:solidFill>
            <a:schemeClr val="tx1"/>
          </a:solidFill>
          <a:latin typeface="+mn-lt"/>
          <a:ea typeface="+mn-ea"/>
          <a:cs typeface="+mn-cs"/>
        </a:defRPr>
      </a:lvl2pPr>
      <a:lvl3pPr marL="685732" indent="0" algn="l" defTabSz="685732" rtl="0" eaLnBrk="1" latinLnBrk="0" hangingPunct="1">
        <a:lnSpc>
          <a:spcPct val="90000"/>
        </a:lnSpc>
        <a:spcBef>
          <a:spcPts val="375"/>
        </a:spcBef>
        <a:buFont typeface="Arial"/>
        <a:buNone/>
        <a:defRPr sz="1050" kern="1200">
          <a:solidFill>
            <a:schemeClr val="tx1"/>
          </a:solidFill>
          <a:latin typeface="+mn-lt"/>
          <a:ea typeface="+mn-ea"/>
          <a:cs typeface="+mn-cs"/>
        </a:defRPr>
      </a:lvl3pPr>
      <a:lvl4pPr marL="1028598" indent="0" algn="l" defTabSz="685732" rtl="0" eaLnBrk="1" latinLnBrk="0" hangingPunct="1">
        <a:lnSpc>
          <a:spcPct val="90000"/>
        </a:lnSpc>
        <a:spcBef>
          <a:spcPts val="375"/>
        </a:spcBef>
        <a:buFont typeface="Arial"/>
        <a:buNone/>
        <a:defRPr sz="1050" kern="1200">
          <a:solidFill>
            <a:schemeClr val="tx1"/>
          </a:solidFill>
          <a:latin typeface="+mn-lt"/>
          <a:ea typeface="+mn-ea"/>
          <a:cs typeface="+mn-cs"/>
        </a:defRPr>
      </a:lvl4pPr>
      <a:lvl5pPr marL="1371464" indent="0" algn="l" defTabSz="685732" rtl="0" eaLnBrk="1" latinLnBrk="0" hangingPunct="1">
        <a:lnSpc>
          <a:spcPct val="90000"/>
        </a:lnSpc>
        <a:spcBef>
          <a:spcPts val="375"/>
        </a:spcBef>
        <a:buFont typeface="Arial"/>
        <a:buNone/>
        <a:defRPr sz="1050" kern="1200">
          <a:solidFill>
            <a:schemeClr val="tx1"/>
          </a:solidFill>
          <a:latin typeface="+mn-lt"/>
          <a:ea typeface="+mn-ea"/>
          <a:cs typeface="+mn-cs"/>
        </a:defRPr>
      </a:lvl5pPr>
      <a:lvl6pPr marL="1885762" indent="-171434" algn="l" defTabSz="685732"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628" indent="-171434" algn="l" defTabSz="685732"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494" indent="-171434" algn="l" defTabSz="685732"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361" indent="-171434" algn="l" defTabSz="685732"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732" rtl="0" eaLnBrk="1" latinLnBrk="0" hangingPunct="1">
        <a:defRPr sz="1350" kern="1200">
          <a:solidFill>
            <a:schemeClr val="tx1"/>
          </a:solidFill>
          <a:latin typeface="+mn-lt"/>
          <a:ea typeface="+mn-ea"/>
          <a:cs typeface="+mn-cs"/>
        </a:defRPr>
      </a:lvl1pPr>
      <a:lvl2pPr marL="342866" algn="l" defTabSz="685732" rtl="0" eaLnBrk="1" latinLnBrk="0" hangingPunct="1">
        <a:defRPr sz="1350" kern="1200">
          <a:solidFill>
            <a:schemeClr val="tx1"/>
          </a:solidFill>
          <a:latin typeface="+mn-lt"/>
          <a:ea typeface="+mn-ea"/>
          <a:cs typeface="+mn-cs"/>
        </a:defRPr>
      </a:lvl2pPr>
      <a:lvl3pPr marL="685732" algn="l" defTabSz="685732" rtl="0" eaLnBrk="1" latinLnBrk="0" hangingPunct="1">
        <a:defRPr sz="1350" kern="1200">
          <a:solidFill>
            <a:schemeClr val="tx1"/>
          </a:solidFill>
          <a:latin typeface="+mn-lt"/>
          <a:ea typeface="+mn-ea"/>
          <a:cs typeface="+mn-cs"/>
        </a:defRPr>
      </a:lvl3pPr>
      <a:lvl4pPr marL="1028598" algn="l" defTabSz="685732" rtl="0" eaLnBrk="1" latinLnBrk="0" hangingPunct="1">
        <a:defRPr sz="1350" kern="1200">
          <a:solidFill>
            <a:schemeClr val="tx1"/>
          </a:solidFill>
          <a:latin typeface="+mn-lt"/>
          <a:ea typeface="+mn-ea"/>
          <a:cs typeface="+mn-cs"/>
        </a:defRPr>
      </a:lvl4pPr>
      <a:lvl5pPr marL="1371464" algn="l" defTabSz="685732" rtl="0" eaLnBrk="1" latinLnBrk="0" hangingPunct="1">
        <a:defRPr sz="1350" kern="1200">
          <a:solidFill>
            <a:schemeClr val="tx1"/>
          </a:solidFill>
          <a:latin typeface="+mn-lt"/>
          <a:ea typeface="+mn-ea"/>
          <a:cs typeface="+mn-cs"/>
        </a:defRPr>
      </a:lvl5pPr>
      <a:lvl6pPr marL="1714331" algn="l" defTabSz="685732" rtl="0" eaLnBrk="1" latinLnBrk="0" hangingPunct="1">
        <a:defRPr sz="1350" kern="1200">
          <a:solidFill>
            <a:schemeClr val="tx1"/>
          </a:solidFill>
          <a:latin typeface="+mn-lt"/>
          <a:ea typeface="+mn-ea"/>
          <a:cs typeface="+mn-cs"/>
        </a:defRPr>
      </a:lvl6pPr>
      <a:lvl7pPr marL="2057195" algn="l" defTabSz="685732" rtl="0" eaLnBrk="1" latinLnBrk="0" hangingPunct="1">
        <a:defRPr sz="1350" kern="1200">
          <a:solidFill>
            <a:schemeClr val="tx1"/>
          </a:solidFill>
          <a:latin typeface="+mn-lt"/>
          <a:ea typeface="+mn-ea"/>
          <a:cs typeface="+mn-cs"/>
        </a:defRPr>
      </a:lvl7pPr>
      <a:lvl8pPr marL="2400060" algn="l" defTabSz="685732" rtl="0" eaLnBrk="1" latinLnBrk="0" hangingPunct="1">
        <a:defRPr sz="1350" kern="1200">
          <a:solidFill>
            <a:schemeClr val="tx1"/>
          </a:solidFill>
          <a:latin typeface="+mn-lt"/>
          <a:ea typeface="+mn-ea"/>
          <a:cs typeface="+mn-cs"/>
        </a:defRPr>
      </a:lvl8pPr>
      <a:lvl9pPr marL="2742926" algn="l" defTabSz="685732"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936" userDrawn="1">
          <p15:clr>
            <a:srgbClr val="F26B43"/>
          </p15:clr>
        </p15:guide>
        <p15:guide id="2" pos="4248" userDrawn="1">
          <p15:clr>
            <a:srgbClr val="F26B43"/>
          </p15:clr>
        </p15:guide>
        <p15:guide id="3" orient="horz" userDrawn="1">
          <p15:clr>
            <a:srgbClr val="F26B43"/>
          </p15:clr>
        </p15:guide>
        <p15:guide id="4" orient="horz" pos="96" userDrawn="1">
          <p15:clr>
            <a:srgbClr val="F26B43"/>
          </p15:clr>
        </p15:guide>
        <p15:guide id="5" orient="horz" pos="288" userDrawn="1">
          <p15:clr>
            <a:srgbClr val="F26B43"/>
          </p15:clr>
        </p15:guide>
        <p15:guide id="6" orient="horz" pos="480" userDrawn="1">
          <p15:clr>
            <a:srgbClr val="F26B43"/>
          </p15:clr>
        </p15:guide>
        <p15:guide id="7" orient="horz" pos="672" userDrawn="1">
          <p15:clr>
            <a:srgbClr val="F26B43"/>
          </p15:clr>
        </p15:guide>
        <p15:guide id="8" orient="horz" pos="864" userDrawn="1">
          <p15:clr>
            <a:srgbClr val="F26B43"/>
          </p15:clr>
        </p15:guide>
        <p15:guide id="9" orient="horz" pos="1056" userDrawn="1">
          <p15:clr>
            <a:srgbClr val="F26B43"/>
          </p15:clr>
        </p15:guide>
        <p15:guide id="10" orient="horz" pos="3840" userDrawn="1">
          <p15:clr>
            <a:srgbClr val="F26B43"/>
          </p15:clr>
        </p15:guide>
        <p15:guide id="11" orient="horz" pos="4128" userDrawn="1">
          <p15:clr>
            <a:srgbClr val="F26B43"/>
          </p15:clr>
        </p15:guide>
        <p15:guide id="12" orient="horz" pos="4320" userDrawn="1">
          <p15:clr>
            <a:srgbClr val="F26B43"/>
          </p15:clr>
        </p15:guide>
        <p15:guide id="13" userDrawn="1">
          <p15:clr>
            <a:srgbClr val="F26B43"/>
          </p15:clr>
        </p15:guide>
        <p15:guide id="14" pos="216" userDrawn="1">
          <p15:clr>
            <a:srgbClr val="F26B43"/>
          </p15:clr>
        </p15:guide>
        <p15:guide id="15" pos="612" userDrawn="1">
          <p15:clr>
            <a:srgbClr val="F26B43"/>
          </p15:clr>
        </p15:guide>
        <p15:guide id="16" pos="684" userDrawn="1">
          <p15:clr>
            <a:srgbClr val="F26B43"/>
          </p15:clr>
        </p15:guide>
        <p15:guide id="17" pos="1044" userDrawn="1">
          <p15:clr>
            <a:srgbClr val="F26B43"/>
          </p15:clr>
        </p15:guide>
        <p15:guide id="18" pos="1116" userDrawn="1">
          <p15:clr>
            <a:srgbClr val="F26B43"/>
          </p15:clr>
        </p15:guide>
        <p15:guide id="19" pos="1512" userDrawn="1">
          <p15:clr>
            <a:srgbClr val="F26B43"/>
          </p15:clr>
        </p15:guide>
        <p15:guide id="20" pos="1584" userDrawn="1">
          <p15:clr>
            <a:srgbClr val="F26B43"/>
          </p15:clr>
        </p15:guide>
        <p15:guide id="21" pos="1944" userDrawn="1">
          <p15:clr>
            <a:srgbClr val="F26B43"/>
          </p15:clr>
        </p15:guide>
        <p15:guide id="22" pos="2016" userDrawn="1">
          <p15:clr>
            <a:srgbClr val="F26B43"/>
          </p15:clr>
        </p15:guide>
        <p15:guide id="23" pos="2412" userDrawn="1">
          <p15:clr>
            <a:srgbClr val="F26B43"/>
          </p15:clr>
        </p15:guide>
        <p15:guide id="24" pos="2484" userDrawn="1">
          <p15:clr>
            <a:srgbClr val="F26B43"/>
          </p15:clr>
        </p15:guide>
        <p15:guide id="25" pos="2844" userDrawn="1">
          <p15:clr>
            <a:srgbClr val="F26B43"/>
          </p15:clr>
        </p15:guide>
        <p15:guide id="26" pos="2916" userDrawn="1">
          <p15:clr>
            <a:srgbClr val="F26B43"/>
          </p15:clr>
        </p15:guide>
        <p15:guide id="27" pos="3276" userDrawn="1">
          <p15:clr>
            <a:srgbClr val="F26B43"/>
          </p15:clr>
        </p15:guide>
        <p15:guide id="28" pos="3348" userDrawn="1">
          <p15:clr>
            <a:srgbClr val="F26B43"/>
          </p15:clr>
        </p15:guide>
        <p15:guide id="29" pos="3744" userDrawn="1">
          <p15:clr>
            <a:srgbClr val="F26B43"/>
          </p15:clr>
        </p15:guide>
        <p15:guide id="30" pos="3816" userDrawn="1">
          <p15:clr>
            <a:srgbClr val="F26B43"/>
          </p15:clr>
        </p15:guide>
        <p15:guide id="31" pos="4176" userDrawn="1">
          <p15:clr>
            <a:srgbClr val="F26B43"/>
          </p15:clr>
        </p15:guide>
        <p15:guide id="32" pos="4644" userDrawn="1">
          <p15:clr>
            <a:srgbClr val="F26B43"/>
          </p15:clr>
        </p15:guide>
        <p15:guide id="33" pos="4716" userDrawn="1">
          <p15:clr>
            <a:srgbClr val="F26B43"/>
          </p15:clr>
        </p15:guide>
        <p15:guide id="34" pos="5076" userDrawn="1">
          <p15:clr>
            <a:srgbClr val="F26B43"/>
          </p15:clr>
        </p15:guide>
        <p15:guide id="35" pos="5148" userDrawn="1">
          <p15:clr>
            <a:srgbClr val="F26B43"/>
          </p15:clr>
        </p15:guide>
        <p15:guide id="36" pos="5544" userDrawn="1">
          <p15:clr>
            <a:srgbClr val="F26B43"/>
          </p15:clr>
        </p15:guide>
        <p15:guide id="37" pos="5760"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044" y="304801"/>
            <a:ext cx="7719032" cy="1325563"/>
          </a:xfrm>
          <a:prstGeom prst="rect">
            <a:avLst/>
          </a:prstGeom>
        </p:spPr>
        <p:txBody>
          <a:bodyPr vert="horz" lIns="0" tIns="45720" rIns="0" bIns="45720" rtlCol="0" anchor="ctr">
            <a:noAutofit/>
          </a:bodyPr>
          <a:lstStyle/>
          <a:p>
            <a:r>
              <a:rPr lang="en-US"/>
              <a:t>CLICK TO EDIT MASTER TITLE STYLE</a:t>
            </a:r>
          </a:p>
        </p:txBody>
      </p:sp>
      <p:sp>
        <p:nvSpPr>
          <p:cNvPr id="3" name="Text Placeholder 2"/>
          <p:cNvSpPr>
            <a:spLocks noGrp="1"/>
          </p:cNvSpPr>
          <p:nvPr>
            <p:ph type="body" idx="1"/>
          </p:nvPr>
        </p:nvSpPr>
        <p:spPr>
          <a:xfrm>
            <a:off x="350045" y="1705710"/>
            <a:ext cx="7736237" cy="4351339"/>
          </a:xfrm>
          <a:prstGeom prst="rect">
            <a:avLst/>
          </a:prstGeom>
        </p:spPr>
        <p:txBody>
          <a:bodyPr vert="horz" lIns="0" tIns="45720" rIns="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6"/>
          <p:cNvSpPr txBox="1">
            <a:spLocks/>
          </p:cNvSpPr>
          <p:nvPr userDrawn="1"/>
        </p:nvSpPr>
        <p:spPr>
          <a:xfrm>
            <a:off x="309497" y="6217920"/>
            <a:ext cx="376303" cy="365125"/>
          </a:xfrm>
          <a:prstGeom prst="rect">
            <a:avLst/>
          </a:prstGeom>
        </p:spPr>
        <p:txBody>
          <a:bodyPr vert="horz" lIns="68580" tIns="34290" rIns="68580" bIns="34290" rtlCol="0" anchor="b"/>
          <a:lstStyle>
            <a:defPPr>
              <a:defRPr lang="en-US"/>
            </a:defPPr>
            <a:lvl1pPr marL="0" algn="l"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BE1AA0D-7925-704E-A440-F564BACF8C17}" type="slidenum">
              <a:rPr lang="en-US" sz="1000" smtClean="0">
                <a:solidFill>
                  <a:srgbClr val="595959"/>
                </a:solidFill>
                <a:cs typeface="Arial" panose="020B0604020202020204" pitchFamily="34" charset="0"/>
              </a:rPr>
              <a:pPr/>
              <a:t>‹#›</a:t>
            </a:fld>
            <a:endParaRPr lang="en-US" sz="1000">
              <a:solidFill>
                <a:srgbClr val="595959"/>
              </a:solidFill>
              <a:cs typeface="Arial" panose="020B0604020202020204" pitchFamily="34" charset="0"/>
            </a:endParaRPr>
          </a:p>
        </p:txBody>
      </p:sp>
      <p:sp>
        <p:nvSpPr>
          <p:cNvPr id="12" name="AutoShape 1"/>
          <p:cNvSpPr>
            <a:spLocks/>
          </p:cNvSpPr>
          <p:nvPr userDrawn="1"/>
        </p:nvSpPr>
        <p:spPr bwMode="auto">
          <a:xfrm>
            <a:off x="932688" y="6355080"/>
            <a:ext cx="1700213" cy="1809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w="12700">
            <a:noFill/>
            <a:miter lim="0"/>
            <a:headEnd/>
            <a:tailEnd/>
          </a:ln>
        </p:spPr>
        <p:txBody>
          <a:bodyPr lIns="34289" tIns="34289" rIns="34289" bIns="34289"/>
          <a:lstStyle/>
          <a:p>
            <a:pPr eaLnBrk="1"/>
            <a:r>
              <a:rPr lang="en-US" sz="1000">
                <a:solidFill>
                  <a:srgbClr val="595959"/>
                </a:solidFill>
                <a:latin typeface="Arial Narrow" pitchFamily="34" charset="0"/>
                <a:cs typeface="Helvetica" pitchFamily="30" charset="0"/>
                <a:sym typeface="Arial Narrow" pitchFamily="34" charset="0"/>
              </a:rPr>
              <a:t>Proprietary &amp; Confidential </a:t>
            </a:r>
            <a:endParaRPr lang="en-US" sz="1000">
              <a:solidFill>
                <a:srgbClr val="595959"/>
              </a:solidFill>
              <a:cs typeface="Helvetica" pitchFamily="30" charset="0"/>
            </a:endParaRPr>
          </a:p>
        </p:txBody>
      </p:sp>
    </p:spTree>
    <p:extLst>
      <p:ext uri="{BB962C8B-B14F-4D97-AF65-F5344CB8AC3E}">
        <p14:creationId xmlns:p14="http://schemas.microsoft.com/office/powerpoint/2010/main" val="1196727042"/>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911" r:id="rId3"/>
    <p:sldLayoutId id="2147483910" r:id="rId4"/>
    <p:sldLayoutId id="2147483908" r:id="rId5"/>
    <p:sldLayoutId id="2147483887" r:id="rId6"/>
    <p:sldLayoutId id="2147483912" r:id="rId7"/>
    <p:sldLayoutId id="2147483913" r:id="rId8"/>
  </p:sldLayoutIdLst>
  <p:txStyles>
    <p:titleStyle>
      <a:lvl1pPr algn="l" defTabSz="685749" rtl="0" eaLnBrk="1" latinLnBrk="0" hangingPunct="1">
        <a:lnSpc>
          <a:spcPct val="90000"/>
        </a:lnSpc>
        <a:spcBef>
          <a:spcPct val="0"/>
        </a:spcBef>
        <a:buNone/>
        <a:defRPr sz="2100" b="1" kern="1200" cap="all" baseline="0">
          <a:solidFill>
            <a:schemeClr val="tx1"/>
          </a:solidFill>
          <a:latin typeface="+mj-lt"/>
          <a:ea typeface="+mj-ea"/>
          <a:cs typeface="+mj-cs"/>
        </a:defRPr>
      </a:lvl1pPr>
    </p:titleStyle>
    <p:bodyStyle>
      <a:lvl1pPr marL="128579" indent="-128579" algn="l" defTabSz="685749" rtl="0" eaLnBrk="1" latinLnBrk="0" hangingPunct="1">
        <a:lnSpc>
          <a:spcPct val="90000"/>
        </a:lnSpc>
        <a:spcBef>
          <a:spcPts val="750"/>
        </a:spcBef>
        <a:buClr>
          <a:srgbClr val="005AAA"/>
        </a:buClr>
        <a:buFont typeface="Arial" charset="0"/>
        <a:buChar char="•"/>
        <a:tabLst/>
        <a:defRPr sz="1050" b="0" kern="1200">
          <a:solidFill>
            <a:schemeClr val="tx1">
              <a:lumMod val="65000"/>
              <a:lumOff val="35000"/>
            </a:schemeClr>
          </a:solidFill>
          <a:latin typeface="+mn-lt"/>
          <a:ea typeface="28 Days Later" charset="0"/>
          <a:cs typeface="28 Days Later" charset="0"/>
        </a:defRPr>
      </a:lvl1pPr>
      <a:lvl2pPr marL="257156" indent="-128579" algn="l" defTabSz="685749" rtl="0" eaLnBrk="1" latinLnBrk="0" hangingPunct="1">
        <a:lnSpc>
          <a:spcPct val="90000"/>
        </a:lnSpc>
        <a:spcBef>
          <a:spcPts val="375"/>
        </a:spcBef>
        <a:buClr>
          <a:srgbClr val="005AAA"/>
        </a:buClr>
        <a:buSzPct val="80000"/>
        <a:buFont typeface="Courier New" charset="0"/>
        <a:buChar char="o"/>
        <a:tabLst/>
        <a:defRPr sz="1050" b="0" kern="1200">
          <a:solidFill>
            <a:schemeClr val="tx1">
              <a:lumMod val="65000"/>
              <a:lumOff val="35000"/>
            </a:schemeClr>
          </a:solidFill>
          <a:latin typeface="+mn-lt"/>
          <a:ea typeface="28 Days Later" charset="0"/>
          <a:cs typeface="28 Days Later" charset="0"/>
        </a:defRPr>
      </a:lvl2pPr>
      <a:lvl3pPr marL="385736" indent="-128579" algn="l" defTabSz="685749" rtl="0" eaLnBrk="1" latinLnBrk="0" hangingPunct="1">
        <a:lnSpc>
          <a:spcPct val="90000"/>
        </a:lnSpc>
        <a:spcBef>
          <a:spcPts val="375"/>
        </a:spcBef>
        <a:buClr>
          <a:srgbClr val="005AAA"/>
        </a:buClr>
        <a:buFont typeface="Arial" charset="0"/>
        <a:buChar char="•"/>
        <a:tabLst/>
        <a:defRPr sz="1050" b="0" kern="1200">
          <a:solidFill>
            <a:schemeClr val="tx1">
              <a:lumMod val="65000"/>
              <a:lumOff val="35000"/>
            </a:schemeClr>
          </a:solidFill>
          <a:latin typeface="+mn-lt"/>
          <a:ea typeface="28 Days Later" charset="0"/>
          <a:cs typeface="28 Days Later" charset="0"/>
        </a:defRPr>
      </a:lvl3pPr>
      <a:lvl4pPr marL="559552" indent="-145247" algn="l" defTabSz="685749" rtl="0" eaLnBrk="1" latinLnBrk="0" hangingPunct="1">
        <a:lnSpc>
          <a:spcPct val="90000"/>
        </a:lnSpc>
        <a:spcBef>
          <a:spcPts val="375"/>
        </a:spcBef>
        <a:buClr>
          <a:srgbClr val="005AAA"/>
        </a:buClr>
        <a:buSzPct val="80000"/>
        <a:buFont typeface="Courier New" charset="0"/>
        <a:buChar char="o"/>
        <a:tabLst/>
        <a:defRPr sz="1050" b="0" kern="1200">
          <a:solidFill>
            <a:schemeClr val="tx1">
              <a:lumMod val="65000"/>
              <a:lumOff val="35000"/>
            </a:schemeClr>
          </a:solidFill>
          <a:latin typeface="+mn-lt"/>
          <a:ea typeface="28 Days Later" charset="0"/>
          <a:cs typeface="28 Days Later" charset="0"/>
        </a:defRPr>
      </a:lvl4pPr>
      <a:lvl5pPr marL="733371" indent="-128579" algn="l" defTabSz="685749" rtl="0" eaLnBrk="1" latinLnBrk="0" hangingPunct="1">
        <a:lnSpc>
          <a:spcPct val="90000"/>
        </a:lnSpc>
        <a:spcBef>
          <a:spcPts val="375"/>
        </a:spcBef>
        <a:buClr>
          <a:srgbClr val="005AAA"/>
        </a:buClr>
        <a:buFont typeface="Arial" charset="0"/>
        <a:buChar char="•"/>
        <a:tabLst/>
        <a:defRPr sz="1050" b="0" kern="1200">
          <a:solidFill>
            <a:schemeClr val="tx1">
              <a:lumMod val="65000"/>
              <a:lumOff val="35000"/>
            </a:schemeClr>
          </a:solidFill>
          <a:latin typeface="+mn-lt"/>
          <a:ea typeface="28 Days Later" charset="0"/>
          <a:cs typeface="28 Days Later" charset="0"/>
        </a:defRPr>
      </a:lvl5pPr>
      <a:lvl6pPr marL="1163154" indent="-126197" algn="l" defTabSz="685749" rtl="0" eaLnBrk="1" latinLnBrk="0" hangingPunct="1">
        <a:lnSpc>
          <a:spcPct val="90000"/>
        </a:lnSpc>
        <a:spcBef>
          <a:spcPts val="375"/>
        </a:spcBef>
        <a:buClr>
          <a:srgbClr val="0059AB"/>
        </a:buClr>
        <a:buFont typeface="Arial"/>
        <a:buChar char="•"/>
        <a:tabLst/>
        <a:defRPr sz="1050" b="0" kern="1200" baseline="0">
          <a:solidFill>
            <a:schemeClr val="tx1"/>
          </a:solidFill>
          <a:latin typeface="+mn-lt"/>
          <a:ea typeface="+mn-ea"/>
          <a:cs typeface="+mn-cs"/>
        </a:defRPr>
      </a:lvl6pPr>
      <a:lvl7pPr marL="9525" indent="0" algn="l" defTabSz="685749" rtl="0" eaLnBrk="1" latinLnBrk="0" hangingPunct="1">
        <a:lnSpc>
          <a:spcPct val="90000"/>
        </a:lnSpc>
        <a:spcBef>
          <a:spcPts val="375"/>
        </a:spcBef>
        <a:buFont typeface="Arial"/>
        <a:buNone/>
        <a:tabLst/>
        <a:defRPr sz="1050" b="1" kern="1200">
          <a:solidFill>
            <a:schemeClr val="tx1">
              <a:lumMod val="65000"/>
              <a:lumOff val="35000"/>
            </a:schemeClr>
          </a:solidFill>
          <a:latin typeface="+mn-lt"/>
          <a:ea typeface="+mn-ea"/>
          <a:cs typeface="+mn-cs"/>
        </a:defRPr>
      </a:lvl7pPr>
      <a:lvl8pPr marL="2571558" indent="-171438" algn="l" defTabSz="685749"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433" indent="-171438" algn="l" defTabSz="685749"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749" rtl="0" eaLnBrk="1" latinLnBrk="0" hangingPunct="1">
        <a:defRPr sz="1350" kern="1200">
          <a:solidFill>
            <a:schemeClr val="tx1"/>
          </a:solidFill>
          <a:latin typeface="+mn-lt"/>
          <a:ea typeface="+mn-ea"/>
          <a:cs typeface="+mn-cs"/>
        </a:defRPr>
      </a:lvl1pPr>
      <a:lvl2pPr marL="342875" algn="l" defTabSz="685749" rtl="0" eaLnBrk="1" latinLnBrk="0" hangingPunct="1">
        <a:defRPr sz="1350" kern="1200">
          <a:solidFill>
            <a:schemeClr val="tx1"/>
          </a:solidFill>
          <a:latin typeface="+mn-lt"/>
          <a:ea typeface="+mn-ea"/>
          <a:cs typeface="+mn-cs"/>
        </a:defRPr>
      </a:lvl2pPr>
      <a:lvl3pPr marL="685749" algn="l" defTabSz="685749" rtl="0" eaLnBrk="1" latinLnBrk="0" hangingPunct="1">
        <a:defRPr sz="1350" kern="1200">
          <a:solidFill>
            <a:schemeClr val="tx1"/>
          </a:solidFill>
          <a:latin typeface="+mn-lt"/>
          <a:ea typeface="+mn-ea"/>
          <a:cs typeface="+mn-cs"/>
        </a:defRPr>
      </a:lvl3pPr>
      <a:lvl4pPr marL="1028624" algn="l" defTabSz="685749" rtl="0" eaLnBrk="1" latinLnBrk="0" hangingPunct="1">
        <a:defRPr sz="1350" kern="1200">
          <a:solidFill>
            <a:schemeClr val="tx1"/>
          </a:solidFill>
          <a:latin typeface="+mn-lt"/>
          <a:ea typeface="+mn-ea"/>
          <a:cs typeface="+mn-cs"/>
        </a:defRPr>
      </a:lvl4pPr>
      <a:lvl5pPr marL="1371498" algn="l" defTabSz="685749" rtl="0" eaLnBrk="1" latinLnBrk="0" hangingPunct="1">
        <a:defRPr sz="1350" kern="1200">
          <a:solidFill>
            <a:schemeClr val="tx1"/>
          </a:solidFill>
          <a:latin typeface="+mn-lt"/>
          <a:ea typeface="+mn-ea"/>
          <a:cs typeface="+mn-cs"/>
        </a:defRPr>
      </a:lvl5pPr>
      <a:lvl6pPr marL="1714373" algn="l" defTabSz="685749" rtl="0" eaLnBrk="1" latinLnBrk="0" hangingPunct="1">
        <a:defRPr sz="1350" kern="1200">
          <a:solidFill>
            <a:schemeClr val="tx1"/>
          </a:solidFill>
          <a:latin typeface="+mn-lt"/>
          <a:ea typeface="+mn-ea"/>
          <a:cs typeface="+mn-cs"/>
        </a:defRPr>
      </a:lvl6pPr>
      <a:lvl7pPr marL="2057246" algn="l" defTabSz="685749" rtl="0" eaLnBrk="1" latinLnBrk="0" hangingPunct="1">
        <a:defRPr sz="1350" kern="1200">
          <a:solidFill>
            <a:schemeClr val="tx1"/>
          </a:solidFill>
          <a:latin typeface="+mn-lt"/>
          <a:ea typeface="+mn-ea"/>
          <a:cs typeface="+mn-cs"/>
        </a:defRPr>
      </a:lvl7pPr>
      <a:lvl8pPr marL="2400120" algn="l" defTabSz="685749" rtl="0" eaLnBrk="1" latinLnBrk="0" hangingPunct="1">
        <a:defRPr sz="1350" kern="1200">
          <a:solidFill>
            <a:schemeClr val="tx1"/>
          </a:solidFill>
          <a:latin typeface="+mn-lt"/>
          <a:ea typeface="+mn-ea"/>
          <a:cs typeface="+mn-cs"/>
        </a:defRPr>
      </a:lvl8pPr>
      <a:lvl9pPr marL="2742995" algn="l" defTabSz="685749"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userDrawn="1">
          <p15:clr>
            <a:srgbClr val="F26B43"/>
          </p15:clr>
        </p15:guide>
        <p15:guide id="2" pos="5760" userDrawn="1">
          <p15:clr>
            <a:srgbClr val="F26B43"/>
          </p15:clr>
        </p15:guide>
        <p15:guide id="3" orient="horz" userDrawn="1">
          <p15:clr>
            <a:srgbClr val="F26B43"/>
          </p15:clr>
        </p15:guide>
        <p15:guide id="4" orient="horz" pos="96" userDrawn="1">
          <p15:clr>
            <a:srgbClr val="F26B43"/>
          </p15:clr>
        </p15:guide>
        <p15:guide id="5" orient="horz" pos="288" userDrawn="1">
          <p15:clr>
            <a:srgbClr val="F26B43"/>
          </p15:clr>
        </p15:guide>
        <p15:guide id="6" orient="horz" pos="480" userDrawn="1">
          <p15:clr>
            <a:srgbClr val="F26B43"/>
          </p15:clr>
        </p15:guide>
        <p15:guide id="7" orient="horz" pos="672" userDrawn="1">
          <p15:clr>
            <a:srgbClr val="F26B43"/>
          </p15:clr>
        </p15:guide>
        <p15:guide id="8" orient="horz" pos="864" userDrawn="1">
          <p15:clr>
            <a:srgbClr val="F26B43"/>
          </p15:clr>
        </p15:guide>
        <p15:guide id="9" orient="horz" pos="1056" userDrawn="1">
          <p15:clr>
            <a:srgbClr val="F26B43"/>
          </p15:clr>
        </p15:guide>
        <p15:guide id="10" orient="horz" pos="3840" userDrawn="1">
          <p15:clr>
            <a:srgbClr val="F26B43"/>
          </p15:clr>
        </p15:guide>
        <p15:guide id="11" orient="horz" pos="4032" userDrawn="1">
          <p15:clr>
            <a:srgbClr val="F26B43"/>
          </p15:clr>
        </p15:guide>
        <p15:guide id="12" orient="horz" pos="4224" userDrawn="1">
          <p15:clr>
            <a:srgbClr val="F26B43"/>
          </p15:clr>
        </p15:guide>
        <p15:guide id="13" userDrawn="1">
          <p15:clr>
            <a:srgbClr val="F26B43"/>
          </p15:clr>
        </p15:guide>
        <p15:guide id="14" pos="216" userDrawn="1">
          <p15:clr>
            <a:srgbClr val="F26B43"/>
          </p15:clr>
        </p15:guide>
        <p15:guide id="15" pos="612" userDrawn="1">
          <p15:clr>
            <a:srgbClr val="F26B43"/>
          </p15:clr>
        </p15:guide>
        <p15:guide id="16" pos="684" userDrawn="1">
          <p15:clr>
            <a:srgbClr val="F26B43"/>
          </p15:clr>
        </p15:guide>
        <p15:guide id="17" pos="1044" userDrawn="1">
          <p15:clr>
            <a:srgbClr val="F26B43"/>
          </p15:clr>
        </p15:guide>
        <p15:guide id="18" pos="1116" userDrawn="1">
          <p15:clr>
            <a:srgbClr val="F26B43"/>
          </p15:clr>
        </p15:guide>
        <p15:guide id="19" pos="1512" userDrawn="1">
          <p15:clr>
            <a:srgbClr val="F26B43"/>
          </p15:clr>
        </p15:guide>
        <p15:guide id="20" pos="1584" userDrawn="1">
          <p15:clr>
            <a:srgbClr val="F26B43"/>
          </p15:clr>
        </p15:guide>
        <p15:guide id="21" pos="1944" userDrawn="1">
          <p15:clr>
            <a:srgbClr val="F26B43"/>
          </p15:clr>
        </p15:guide>
        <p15:guide id="22" pos="2016" userDrawn="1">
          <p15:clr>
            <a:srgbClr val="F26B43"/>
          </p15:clr>
        </p15:guide>
        <p15:guide id="23" pos="2412" userDrawn="1">
          <p15:clr>
            <a:srgbClr val="F26B43"/>
          </p15:clr>
        </p15:guide>
        <p15:guide id="24" pos="2484" userDrawn="1">
          <p15:clr>
            <a:srgbClr val="F26B43"/>
          </p15:clr>
        </p15:guide>
        <p15:guide id="25" pos="2844" userDrawn="1">
          <p15:clr>
            <a:srgbClr val="F26B43"/>
          </p15:clr>
        </p15:guide>
        <p15:guide id="26" pos="2916" userDrawn="1">
          <p15:clr>
            <a:srgbClr val="F26B43"/>
          </p15:clr>
        </p15:guide>
        <p15:guide id="27" pos="3276" userDrawn="1">
          <p15:clr>
            <a:srgbClr val="F26B43"/>
          </p15:clr>
        </p15:guide>
        <p15:guide id="28" pos="3348" userDrawn="1">
          <p15:clr>
            <a:srgbClr val="F26B43"/>
          </p15:clr>
        </p15:guide>
        <p15:guide id="29" pos="3744" userDrawn="1">
          <p15:clr>
            <a:srgbClr val="F26B43"/>
          </p15:clr>
        </p15:guide>
        <p15:guide id="30" pos="3816" userDrawn="1">
          <p15:clr>
            <a:srgbClr val="F26B43"/>
          </p15:clr>
        </p15:guide>
        <p15:guide id="31" pos="4176" userDrawn="1">
          <p15:clr>
            <a:srgbClr val="F26B43"/>
          </p15:clr>
        </p15:guide>
        <p15:guide id="32" pos="4248" userDrawn="1">
          <p15:clr>
            <a:srgbClr val="F26B43"/>
          </p15:clr>
        </p15:guide>
        <p15:guide id="33" pos="4644" userDrawn="1">
          <p15:clr>
            <a:srgbClr val="F26B43"/>
          </p15:clr>
        </p15:guide>
        <p15:guide id="34" pos="4716" userDrawn="1">
          <p15:clr>
            <a:srgbClr val="F26B43"/>
          </p15:clr>
        </p15:guide>
        <p15:guide id="35" pos="5076" userDrawn="1">
          <p15:clr>
            <a:srgbClr val="F26B43"/>
          </p15:clr>
        </p15:guide>
        <p15:guide id="36" pos="5148" userDrawn="1">
          <p15:clr>
            <a:srgbClr val="F26B43"/>
          </p15:clr>
        </p15:guide>
        <p15:guide id="37" pos="554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9.png"/><Relationship Id="rId3" Type="http://schemas.openxmlformats.org/officeDocument/2006/relationships/hyperlink" Target="https://developer.salesforce.com/page/An_Introduction_to_Salesforce_to_Salesforc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4" Type="http://schemas.openxmlformats.org/officeDocument/2006/relationships/hyperlink" Target="https://help.salesforce.com/articleView?id=changesets_best_practices.htm&amp;language=en_US&amp;type=0" TargetMode="External"/><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28833" y="561344"/>
            <a:ext cx="2276112" cy="1183578"/>
          </a:xfrm>
          <a:prstGeom prst="rect">
            <a:avLst/>
          </a:prstGeom>
        </p:spPr>
      </p:pic>
      <p:sp>
        <p:nvSpPr>
          <p:cNvPr id="8" name="Rectangle 7"/>
          <p:cNvSpPr/>
          <p:nvPr/>
        </p:nvSpPr>
        <p:spPr>
          <a:xfrm>
            <a:off x="528832" y="1744922"/>
            <a:ext cx="5186168" cy="646331"/>
          </a:xfrm>
          <a:prstGeom prst="rect">
            <a:avLst/>
          </a:prstGeom>
        </p:spPr>
        <p:txBody>
          <a:bodyPr wrap="square">
            <a:spAutoFit/>
          </a:bodyPr>
          <a:lstStyle/>
          <a:p>
            <a:r>
              <a:rPr lang="en-US" b="1"/>
              <a:t>INTEGRATED SALES TEAM PILOT PROJECT</a:t>
            </a:r>
            <a:r>
              <a:rPr lang="en-US"/>
              <a:t>	</a:t>
            </a:r>
          </a:p>
        </p:txBody>
      </p:sp>
      <p:sp>
        <p:nvSpPr>
          <p:cNvPr id="9" name="Rectangle 8"/>
          <p:cNvSpPr/>
          <p:nvPr/>
        </p:nvSpPr>
        <p:spPr>
          <a:xfrm>
            <a:off x="518945" y="2212937"/>
            <a:ext cx="4572000" cy="646331"/>
          </a:xfrm>
          <a:prstGeom prst="rect">
            <a:avLst/>
          </a:prstGeom>
        </p:spPr>
        <p:txBody>
          <a:bodyPr anchor="t">
            <a:spAutoFit/>
          </a:bodyPr>
          <a:lstStyle/>
          <a:p>
            <a:r>
              <a:rPr lang="en-US" b="1" dirty="0"/>
              <a:t>TECHNICAL APPROACH</a:t>
            </a:r>
            <a:r>
              <a:rPr lang="en-US" dirty="0"/>
              <a:t>	</a:t>
            </a:r>
          </a:p>
          <a:p>
            <a:r>
              <a:rPr lang="en-US" dirty="0" smtClean="0">
                <a:cs typeface="Arial"/>
              </a:rPr>
              <a:t>June </a:t>
            </a:r>
            <a:r>
              <a:rPr lang="en-US" dirty="0">
                <a:cs typeface="Arial"/>
              </a:rPr>
              <a:t>26</a:t>
            </a:r>
            <a:r>
              <a:rPr lang="en-US" dirty="0"/>
              <a:t>, 2017	</a:t>
            </a:r>
          </a:p>
        </p:txBody>
      </p:sp>
      <p:sp>
        <p:nvSpPr>
          <p:cNvPr id="10" name="Rectangle 9"/>
          <p:cNvSpPr/>
          <p:nvPr/>
        </p:nvSpPr>
        <p:spPr>
          <a:xfrm>
            <a:off x="528833" y="3299056"/>
            <a:ext cx="2276112" cy="369332"/>
          </a:xfrm>
          <a:prstGeom prst="rect">
            <a:avLst/>
          </a:prstGeom>
        </p:spPr>
        <p:txBody>
          <a:bodyPr wrap="square">
            <a:spAutoFit/>
          </a:bodyPr>
          <a:lstStyle/>
          <a:p>
            <a:r>
              <a:rPr lang="en-US"/>
              <a:t>Developed By 	</a:t>
            </a:r>
          </a:p>
        </p:txBody>
      </p:sp>
      <p:pic>
        <p:nvPicPr>
          <p:cNvPr id="11" name="Picture 10" descr="Screen Shot 2017-03-24 at 9.22.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654" y="4128227"/>
            <a:ext cx="1841500" cy="495300"/>
          </a:xfrm>
          <a:prstGeom prst="rect">
            <a:avLst/>
          </a:prstGeom>
        </p:spPr>
      </p:pic>
    </p:spTree>
    <p:extLst>
      <p:ext uri="{BB962C8B-B14F-4D97-AF65-F5344CB8AC3E}">
        <p14:creationId xmlns:p14="http://schemas.microsoft.com/office/powerpoint/2010/main" val="3117638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216" y="394845"/>
            <a:ext cx="4584818" cy="461665"/>
          </a:xfrm>
          <a:prstGeom prst="rect">
            <a:avLst/>
          </a:prstGeom>
          <a:noFill/>
        </p:spPr>
        <p:txBody>
          <a:bodyPr wrap="square" rtlCol="0">
            <a:spAutoFit/>
          </a:bodyPr>
          <a:lstStyle/>
          <a:p>
            <a:r>
              <a:rPr lang="en-US" sz="2400" b="1" dirty="0">
                <a:ea typeface="ＭＳ Ｐゴシック" pitchFamily="34" charset="-128"/>
              </a:rPr>
              <a:t>Record Sharing using S2S</a:t>
            </a:r>
            <a:endParaRPr lang="en-US" sz="2400" b="1" dirty="0"/>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6800" y="2915749"/>
            <a:ext cx="1609725" cy="1157288"/>
          </a:xfrm>
          <a:prstGeom prst="rect">
            <a:avLst/>
          </a:prstGeom>
          <a:noFill/>
          <a:ln>
            <a:noFill/>
          </a:ln>
          <a:effectLst>
            <a:outerShdw dist="38100" dir="2700000" rotWithShape="0">
              <a:srgbClr val="808080">
                <a:alpha val="42998"/>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Box 2"/>
          <p:cNvSpPr txBox="1">
            <a:spLocks noChangeArrowheads="1"/>
          </p:cNvSpPr>
          <p:nvPr/>
        </p:nvSpPr>
        <p:spPr bwMode="auto">
          <a:xfrm>
            <a:off x="7577137" y="3306614"/>
            <a:ext cx="128905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algn="ctr" eaLnBrk="1" hangingPunct="1"/>
            <a:r>
              <a:rPr lang="en-US" b="1" smtClean="0">
                <a:solidFill>
                  <a:srgbClr val="0070C0"/>
                </a:solidFill>
              </a:rPr>
              <a:t>HUB</a:t>
            </a:r>
            <a:endParaRPr lang="en-US" b="1" dirty="0">
              <a:solidFill>
                <a:srgbClr val="0070C0"/>
              </a:solidFill>
            </a:endParaRPr>
          </a:p>
        </p:txBody>
      </p:sp>
      <p:pic>
        <p:nvPicPr>
          <p:cNvPr id="1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38" y="2812925"/>
            <a:ext cx="1609725" cy="1157287"/>
          </a:xfrm>
          <a:prstGeom prst="rect">
            <a:avLst/>
          </a:prstGeom>
          <a:noFill/>
          <a:ln>
            <a:noFill/>
          </a:ln>
          <a:effectLst>
            <a:outerShdw dist="38100" dir="2700000" rotWithShape="0">
              <a:srgbClr val="808080">
                <a:alpha val="42998"/>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38" y="1213677"/>
            <a:ext cx="1609725" cy="1157288"/>
          </a:xfrm>
          <a:prstGeom prst="rect">
            <a:avLst/>
          </a:prstGeom>
          <a:noFill/>
          <a:ln>
            <a:noFill/>
          </a:ln>
          <a:effectLst>
            <a:outerShdw dist="38100" dir="2700000" rotWithShape="0">
              <a:srgbClr val="808080">
                <a:alpha val="42998"/>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38" y="4438207"/>
            <a:ext cx="1609725" cy="1157288"/>
          </a:xfrm>
          <a:prstGeom prst="rect">
            <a:avLst/>
          </a:prstGeom>
          <a:noFill/>
          <a:ln>
            <a:noFill/>
          </a:ln>
          <a:effectLst>
            <a:outerShdw dist="38100" dir="2700000" rotWithShape="0">
              <a:srgbClr val="808080">
                <a:alpha val="42998"/>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extBox 14"/>
          <p:cNvSpPr txBox="1">
            <a:spLocks noChangeArrowheads="1"/>
          </p:cNvSpPr>
          <p:nvPr/>
        </p:nvSpPr>
        <p:spPr bwMode="auto">
          <a:xfrm>
            <a:off x="604044" y="1607377"/>
            <a:ext cx="14478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algn="ctr" eaLnBrk="1" hangingPunct="1"/>
            <a:r>
              <a:rPr lang="en-US" b="1">
                <a:solidFill>
                  <a:srgbClr val="0070C0"/>
                </a:solidFill>
              </a:rPr>
              <a:t>HVAC</a:t>
            </a:r>
          </a:p>
        </p:txBody>
      </p:sp>
      <p:sp>
        <p:nvSpPr>
          <p:cNvPr id="13" name="TextBox 15"/>
          <p:cNvSpPr txBox="1">
            <a:spLocks noChangeArrowheads="1"/>
          </p:cNvSpPr>
          <p:nvPr/>
        </p:nvSpPr>
        <p:spPr bwMode="auto">
          <a:xfrm>
            <a:off x="564356" y="3205037"/>
            <a:ext cx="1487488"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algn="ctr" eaLnBrk="1" hangingPunct="1"/>
            <a:r>
              <a:rPr lang="en-US" b="1">
                <a:solidFill>
                  <a:srgbClr val="0070C0"/>
                </a:solidFill>
              </a:rPr>
              <a:t>EED</a:t>
            </a:r>
          </a:p>
        </p:txBody>
      </p:sp>
      <p:sp>
        <p:nvSpPr>
          <p:cNvPr id="14" name="TextBox 16"/>
          <p:cNvSpPr txBox="1">
            <a:spLocks noChangeArrowheads="1"/>
          </p:cNvSpPr>
          <p:nvPr/>
        </p:nvSpPr>
        <p:spPr bwMode="auto">
          <a:xfrm>
            <a:off x="733425" y="4830320"/>
            <a:ext cx="114935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algn="ctr" eaLnBrk="1" hangingPunct="1"/>
            <a:r>
              <a:rPr lang="en-US" b="1">
                <a:solidFill>
                  <a:srgbClr val="0070C0"/>
                </a:solidFill>
              </a:rPr>
              <a:t>SOLAR</a:t>
            </a:r>
          </a:p>
        </p:txBody>
      </p:sp>
      <p:cxnSp>
        <p:nvCxnSpPr>
          <p:cNvPr id="16" name="Straight Arrow Connector 15"/>
          <p:cNvCxnSpPr/>
          <p:nvPr/>
        </p:nvCxnSpPr>
        <p:spPr>
          <a:xfrm flipV="1">
            <a:off x="2010733" y="1446299"/>
            <a:ext cx="2575227" cy="209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Rounded Rectangle 18"/>
          <p:cNvSpPr/>
          <p:nvPr/>
        </p:nvSpPr>
        <p:spPr>
          <a:xfrm>
            <a:off x="4611688" y="1261177"/>
            <a:ext cx="933450" cy="4461686"/>
          </a:xfrm>
          <a:prstGeom prst="roundRect">
            <a:avLst/>
          </a:prstGeom>
          <a:solidFill>
            <a:schemeClr val="accent1">
              <a:lumMod val="20000"/>
              <a:lumOff val="80000"/>
            </a:schemeClr>
          </a:solidFill>
          <a:ln>
            <a:solidFill>
              <a:schemeClr val="bg1"/>
            </a:solid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2400" b="1">
                <a:solidFill>
                  <a:srgbClr val="3366FF"/>
                </a:solidFill>
              </a:rPr>
              <a:t>S2S</a:t>
            </a:r>
          </a:p>
        </p:txBody>
      </p:sp>
      <p:sp>
        <p:nvSpPr>
          <p:cNvPr id="26" name="TextBox 6"/>
          <p:cNvSpPr txBox="1">
            <a:spLocks noChangeArrowheads="1"/>
          </p:cNvSpPr>
          <p:nvPr/>
        </p:nvSpPr>
        <p:spPr bwMode="auto">
          <a:xfrm>
            <a:off x="322262" y="862840"/>
            <a:ext cx="2011363"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eaLnBrk="1" hangingPunct="1"/>
            <a:r>
              <a:rPr lang="en-US" sz="1400" dirty="0">
                <a:solidFill>
                  <a:srgbClr val="FF0000"/>
                </a:solidFill>
              </a:rPr>
              <a:t>“Business Units (BUs)”</a:t>
            </a:r>
          </a:p>
        </p:txBody>
      </p:sp>
      <p:sp>
        <p:nvSpPr>
          <p:cNvPr id="27" name="TextBox 26"/>
          <p:cNvSpPr txBox="1">
            <a:spLocks noChangeArrowheads="1"/>
          </p:cNvSpPr>
          <p:nvPr/>
        </p:nvSpPr>
        <p:spPr bwMode="auto">
          <a:xfrm>
            <a:off x="7454899" y="2612015"/>
            <a:ext cx="168910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eaLnBrk="1" hangingPunct="1"/>
            <a:r>
              <a:rPr lang="en-US" sz="1400">
                <a:solidFill>
                  <a:srgbClr val="FF0000"/>
                </a:solidFill>
              </a:rPr>
              <a:t>“Management Org”</a:t>
            </a:r>
          </a:p>
        </p:txBody>
      </p:sp>
      <p:cxnSp>
        <p:nvCxnSpPr>
          <p:cNvPr id="28" name="Straight Arrow Connector 27"/>
          <p:cNvCxnSpPr>
            <a:stCxn id="19" idx="3"/>
            <a:endCxn id="7" idx="1"/>
          </p:cNvCxnSpPr>
          <p:nvPr/>
        </p:nvCxnSpPr>
        <p:spPr>
          <a:xfrm>
            <a:off x="5545138" y="3492020"/>
            <a:ext cx="1871662" cy="23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Rounded Rectangular Callout 29"/>
          <p:cNvSpPr/>
          <p:nvPr/>
        </p:nvSpPr>
        <p:spPr>
          <a:xfrm>
            <a:off x="6495588" y="1303739"/>
            <a:ext cx="1842424" cy="1004156"/>
          </a:xfrm>
          <a:prstGeom prst="wedgeRoundRectCallout">
            <a:avLst>
              <a:gd name="adj1" fmla="val 32405"/>
              <a:gd name="adj2" fmla="val 73895"/>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itchFamily="34" charset="0"/>
              <a:buChar char="•"/>
            </a:pPr>
            <a:r>
              <a:rPr lang="en-US" sz="1200" dirty="0">
                <a:solidFill>
                  <a:schemeClr val="bg1"/>
                </a:solidFill>
              </a:rPr>
              <a:t>Global Reporting</a:t>
            </a:r>
          </a:p>
          <a:p>
            <a:pPr marL="285750" indent="-285750">
              <a:buFont typeface="Arial" pitchFamily="34" charset="0"/>
              <a:buChar char="•"/>
            </a:pPr>
            <a:r>
              <a:rPr lang="en-US" sz="1200" dirty="0">
                <a:solidFill>
                  <a:schemeClr val="bg1"/>
                </a:solidFill>
              </a:rPr>
              <a:t>Forecasting</a:t>
            </a:r>
          </a:p>
          <a:p>
            <a:pPr marL="285750" indent="-285750">
              <a:buFont typeface="Arial" pitchFamily="34" charset="0"/>
              <a:buChar char="•"/>
            </a:pPr>
            <a:r>
              <a:rPr lang="en-US" sz="1200" dirty="0">
                <a:solidFill>
                  <a:schemeClr val="bg1"/>
                </a:solidFill>
              </a:rPr>
              <a:t>360 View of Cross Sale activity</a:t>
            </a:r>
          </a:p>
        </p:txBody>
      </p:sp>
      <p:cxnSp>
        <p:nvCxnSpPr>
          <p:cNvPr id="32" name="Straight Arrow Connector 31"/>
          <p:cNvCxnSpPr/>
          <p:nvPr/>
        </p:nvCxnSpPr>
        <p:spPr>
          <a:xfrm flipH="1">
            <a:off x="2010733" y="2020944"/>
            <a:ext cx="2574656" cy="5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Content Placeholder 6"/>
          <p:cNvSpPr txBox="1">
            <a:spLocks/>
          </p:cNvSpPr>
          <p:nvPr/>
        </p:nvSpPr>
        <p:spPr>
          <a:xfrm>
            <a:off x="5693477" y="4160407"/>
            <a:ext cx="3230563" cy="1310582"/>
          </a:xfrm>
          <a:prstGeom prst="rect">
            <a:avLst/>
          </a:prstGeom>
        </p:spPr>
        <p:txBody>
          <a:bodyPr vert="horz" lIns="0" tIns="45720" rIns="0" bIns="45720" rtlCol="0" anchor="t">
            <a:noAutofit/>
          </a:bodyPr>
          <a:lstStyle>
            <a:lvl1pPr marL="0" indent="0" algn="ctr" defTabSz="685749" rtl="0" eaLnBrk="1" latinLnBrk="0" hangingPunct="1">
              <a:lnSpc>
                <a:spcPct val="100000"/>
              </a:lnSpc>
              <a:spcBef>
                <a:spcPts val="600"/>
              </a:spcBef>
              <a:buClr>
                <a:srgbClr val="005AAA"/>
              </a:buClr>
              <a:buFont typeface="Arial" charset="0"/>
              <a:buNone/>
              <a:tabLst/>
              <a:defRPr sz="1400" b="0" kern="1200">
                <a:solidFill>
                  <a:schemeClr val="tx1">
                    <a:tint val="75000"/>
                  </a:schemeClr>
                </a:solidFill>
                <a:latin typeface="+mn-lt"/>
                <a:ea typeface="28 Days Later" charset="0"/>
                <a:cs typeface="28 Days Later" charset="0"/>
              </a:defRPr>
            </a:lvl1pPr>
            <a:lvl2pPr marL="457200" indent="0" algn="ctr" defTabSz="685749" rtl="0" eaLnBrk="1" fontAlgn="ctr" latinLnBrk="0" hangingPunct="1">
              <a:lnSpc>
                <a:spcPct val="100000"/>
              </a:lnSpc>
              <a:spcBef>
                <a:spcPts val="600"/>
              </a:spcBef>
              <a:buClr>
                <a:srgbClr val="005AAA"/>
              </a:buClr>
              <a:buSzPct val="80000"/>
              <a:buFont typeface="Courier New" charset="0"/>
              <a:buNone/>
              <a:tabLst/>
              <a:defRPr sz="1400" b="0" kern="1200">
                <a:solidFill>
                  <a:schemeClr val="tx1">
                    <a:tint val="75000"/>
                  </a:schemeClr>
                </a:solidFill>
                <a:latin typeface="+mn-lt"/>
                <a:ea typeface="28 Days Later" charset="0"/>
                <a:cs typeface="28 Days Later" charset="0"/>
              </a:defRPr>
            </a:lvl2pPr>
            <a:lvl3pPr marL="914400" indent="0" algn="ctr" defTabSz="685749" rtl="0" eaLnBrk="1" latinLnBrk="0" hangingPunct="1">
              <a:lnSpc>
                <a:spcPct val="100000"/>
              </a:lnSpc>
              <a:spcBef>
                <a:spcPts val="600"/>
              </a:spcBef>
              <a:buClr>
                <a:srgbClr val="005AAA"/>
              </a:buClr>
              <a:buFont typeface="Arial" charset="0"/>
              <a:buNone/>
              <a:tabLst/>
              <a:defRPr sz="1400" b="0" kern="1200">
                <a:solidFill>
                  <a:schemeClr val="tx1">
                    <a:tint val="75000"/>
                  </a:schemeClr>
                </a:solidFill>
                <a:latin typeface="+mn-lt"/>
                <a:ea typeface="28 Days Later" charset="0"/>
                <a:cs typeface="28 Days Later" charset="0"/>
              </a:defRPr>
            </a:lvl3pPr>
            <a:lvl4pPr marL="1371600" indent="0" algn="ctr" defTabSz="685749" rtl="0" eaLnBrk="1" fontAlgn="ctr" latinLnBrk="0" hangingPunct="1">
              <a:lnSpc>
                <a:spcPct val="100000"/>
              </a:lnSpc>
              <a:spcBef>
                <a:spcPts val="600"/>
              </a:spcBef>
              <a:buClr>
                <a:srgbClr val="005AAA"/>
              </a:buClr>
              <a:buSzPct val="80000"/>
              <a:buFont typeface="Courier New" charset="0"/>
              <a:buNone/>
              <a:tabLst/>
              <a:defRPr sz="1400" b="0" kern="1200">
                <a:solidFill>
                  <a:schemeClr val="tx1">
                    <a:tint val="75000"/>
                  </a:schemeClr>
                </a:solidFill>
                <a:latin typeface="+mn-lt"/>
                <a:ea typeface="28 Days Later" charset="0"/>
                <a:cs typeface="28 Days Later" charset="0"/>
              </a:defRPr>
            </a:lvl4pPr>
            <a:lvl5pPr marL="1828800" indent="0" algn="ctr" defTabSz="685749" rtl="0" eaLnBrk="1" latinLnBrk="0" hangingPunct="1">
              <a:lnSpc>
                <a:spcPct val="100000"/>
              </a:lnSpc>
              <a:spcBef>
                <a:spcPts val="600"/>
              </a:spcBef>
              <a:buClr>
                <a:srgbClr val="005AAA"/>
              </a:buClr>
              <a:buFont typeface="Arial" charset="0"/>
              <a:buNone/>
              <a:tabLst/>
              <a:defRPr sz="1400" b="0" kern="1200">
                <a:solidFill>
                  <a:schemeClr val="tx1">
                    <a:tint val="75000"/>
                  </a:schemeClr>
                </a:solidFill>
                <a:latin typeface="+mn-lt"/>
                <a:ea typeface="28 Days Later" charset="0"/>
                <a:cs typeface="28 Days Later" charset="0"/>
              </a:defRPr>
            </a:lvl5pPr>
            <a:lvl6pPr marL="2286000" indent="0" algn="ctr" defTabSz="685749" rtl="0" eaLnBrk="1" latinLnBrk="0" hangingPunct="1">
              <a:lnSpc>
                <a:spcPct val="90000"/>
              </a:lnSpc>
              <a:spcBef>
                <a:spcPts val="375"/>
              </a:spcBef>
              <a:buClr>
                <a:srgbClr val="0059AB"/>
              </a:buClr>
              <a:buFont typeface="Arial"/>
              <a:buNone/>
              <a:tabLst/>
              <a:defRPr sz="1050" b="0" kern="1200" baseline="0">
                <a:solidFill>
                  <a:schemeClr val="tx1">
                    <a:tint val="75000"/>
                  </a:schemeClr>
                </a:solidFill>
                <a:latin typeface="+mn-lt"/>
                <a:ea typeface="+mn-ea"/>
                <a:cs typeface="+mn-cs"/>
              </a:defRPr>
            </a:lvl6pPr>
            <a:lvl7pPr marL="2743200" indent="0" algn="ctr" defTabSz="685749" rtl="0" eaLnBrk="1" latinLnBrk="0" hangingPunct="1">
              <a:lnSpc>
                <a:spcPct val="90000"/>
              </a:lnSpc>
              <a:spcBef>
                <a:spcPts val="375"/>
              </a:spcBef>
              <a:buFont typeface="Arial"/>
              <a:buNone/>
              <a:tabLst/>
              <a:defRPr sz="1050" b="1" kern="1200">
                <a:solidFill>
                  <a:schemeClr val="tx1">
                    <a:tint val="75000"/>
                  </a:schemeClr>
                </a:solidFill>
                <a:latin typeface="+mn-lt"/>
                <a:ea typeface="+mn-ea"/>
                <a:cs typeface="+mn-cs"/>
              </a:defRPr>
            </a:lvl7pPr>
            <a:lvl8pPr marL="3200400" indent="0" algn="ctr" defTabSz="685749" rtl="0" eaLnBrk="1" latinLnBrk="0" hangingPunct="1">
              <a:lnSpc>
                <a:spcPct val="90000"/>
              </a:lnSpc>
              <a:spcBef>
                <a:spcPts val="375"/>
              </a:spcBef>
              <a:buFont typeface="Arial"/>
              <a:buNone/>
              <a:defRPr sz="1350" kern="1200">
                <a:solidFill>
                  <a:schemeClr val="tx1">
                    <a:tint val="75000"/>
                  </a:schemeClr>
                </a:solidFill>
                <a:latin typeface="+mn-lt"/>
                <a:ea typeface="+mn-ea"/>
                <a:cs typeface="+mn-cs"/>
              </a:defRPr>
            </a:lvl8pPr>
            <a:lvl9pPr marL="3657600" indent="0" algn="ctr" defTabSz="685749" rtl="0" eaLnBrk="1" latinLnBrk="0" hangingPunct="1">
              <a:lnSpc>
                <a:spcPct val="90000"/>
              </a:lnSpc>
              <a:spcBef>
                <a:spcPts val="375"/>
              </a:spcBef>
              <a:buFont typeface="Arial"/>
              <a:buNone/>
              <a:defRPr sz="1350" kern="1200">
                <a:solidFill>
                  <a:schemeClr val="tx1">
                    <a:tint val="75000"/>
                  </a:schemeClr>
                </a:solidFill>
                <a:latin typeface="+mn-lt"/>
                <a:ea typeface="+mn-ea"/>
                <a:cs typeface="+mn-cs"/>
              </a:defRPr>
            </a:lvl9pPr>
          </a:lstStyle>
          <a:p>
            <a:r>
              <a:rPr lang="en-US" sz="1600" dirty="0">
                <a:cs typeface="Arial"/>
              </a:rPr>
              <a:t>Salesforce to Salesforce Integration connects the various business units so that relevant information regarding leads, opportunities, activities, and projects </a:t>
            </a:r>
            <a:r>
              <a:rPr lang="en-US" sz="1600" dirty="0" smtClean="0">
                <a:cs typeface="Arial"/>
              </a:rPr>
              <a:t>are in sync.</a:t>
            </a:r>
            <a:endParaRPr lang="en-US" sz="1600" dirty="0">
              <a:solidFill>
                <a:srgbClr val="898989"/>
              </a:solidFill>
            </a:endParaRPr>
          </a:p>
        </p:txBody>
      </p:sp>
      <p:sp>
        <p:nvSpPr>
          <p:cNvPr id="36" name="TextBox 35"/>
          <p:cNvSpPr txBox="1">
            <a:spLocks noChangeArrowheads="1"/>
          </p:cNvSpPr>
          <p:nvPr/>
        </p:nvSpPr>
        <p:spPr bwMode="auto">
          <a:xfrm>
            <a:off x="2126549" y="1184343"/>
            <a:ext cx="2336800"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algn="ctr" eaLnBrk="1" hangingPunct="1"/>
            <a:r>
              <a:rPr lang="en-US" sz="1000" dirty="0" smtClean="0">
                <a:solidFill>
                  <a:srgbClr val="FF0000"/>
                </a:solidFill>
              </a:rPr>
              <a:t>Shared Lead </a:t>
            </a:r>
            <a:r>
              <a:rPr lang="en-US" sz="1000" smtClean="0">
                <a:solidFill>
                  <a:srgbClr val="FF0000"/>
                </a:solidFill>
              </a:rPr>
              <a:t>/ Opportunity</a:t>
            </a:r>
            <a:endParaRPr lang="en-US" sz="1000">
              <a:solidFill>
                <a:srgbClr val="FF0000"/>
              </a:solidFill>
            </a:endParaRPr>
          </a:p>
        </p:txBody>
      </p:sp>
      <p:sp>
        <p:nvSpPr>
          <p:cNvPr id="43" name="TextBox 42"/>
          <p:cNvSpPr txBox="1">
            <a:spLocks noChangeArrowheads="1"/>
          </p:cNvSpPr>
          <p:nvPr/>
        </p:nvSpPr>
        <p:spPr bwMode="auto">
          <a:xfrm>
            <a:off x="2152848" y="1499036"/>
            <a:ext cx="2336800"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algn="ctr" eaLnBrk="1" hangingPunct="1"/>
            <a:r>
              <a:rPr lang="en-US" sz="1000" dirty="0" smtClean="0">
                <a:solidFill>
                  <a:srgbClr val="FF0000"/>
                </a:solidFill>
              </a:rPr>
              <a:t>Opportunity Stage Updates</a:t>
            </a:r>
            <a:endParaRPr lang="en-US" sz="1000" dirty="0">
              <a:solidFill>
                <a:srgbClr val="FF0000"/>
              </a:solidFill>
            </a:endParaRPr>
          </a:p>
        </p:txBody>
      </p:sp>
      <p:sp>
        <p:nvSpPr>
          <p:cNvPr id="45" name="TextBox 44"/>
          <p:cNvSpPr txBox="1">
            <a:spLocks noChangeArrowheads="1"/>
          </p:cNvSpPr>
          <p:nvPr/>
        </p:nvSpPr>
        <p:spPr bwMode="auto">
          <a:xfrm>
            <a:off x="2110941" y="2062976"/>
            <a:ext cx="247891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algn="ctr" eaLnBrk="1" hangingPunct="1"/>
            <a:r>
              <a:rPr lang="en-US" sz="1000" dirty="0" smtClean="0">
                <a:solidFill>
                  <a:schemeClr val="accent6">
                    <a:lumMod val="75000"/>
                  </a:schemeClr>
                </a:solidFill>
              </a:rPr>
              <a:t>Shared Lead conversion to Opportunity / Opportunity update</a:t>
            </a:r>
            <a:endParaRPr lang="en-US" sz="1000" dirty="0">
              <a:solidFill>
                <a:schemeClr val="accent6">
                  <a:lumMod val="75000"/>
                </a:schemeClr>
              </a:solidFill>
            </a:endParaRPr>
          </a:p>
        </p:txBody>
      </p:sp>
      <p:cxnSp>
        <p:nvCxnSpPr>
          <p:cNvPr id="48" name="Straight Arrow Connector 47"/>
          <p:cNvCxnSpPr/>
          <p:nvPr/>
        </p:nvCxnSpPr>
        <p:spPr>
          <a:xfrm flipV="1">
            <a:off x="2010162" y="3047048"/>
            <a:ext cx="2575227" cy="209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2010162" y="3621693"/>
            <a:ext cx="2574656" cy="5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0" name="TextBox 49"/>
          <p:cNvSpPr txBox="1">
            <a:spLocks noChangeArrowheads="1"/>
          </p:cNvSpPr>
          <p:nvPr/>
        </p:nvSpPr>
        <p:spPr bwMode="auto">
          <a:xfrm>
            <a:off x="2125978" y="2785092"/>
            <a:ext cx="2336800"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algn="ctr" eaLnBrk="1" hangingPunct="1"/>
            <a:r>
              <a:rPr lang="en-US" sz="1000" dirty="0" smtClean="0">
                <a:solidFill>
                  <a:srgbClr val="FF0000"/>
                </a:solidFill>
              </a:rPr>
              <a:t>Shared Lead </a:t>
            </a:r>
            <a:r>
              <a:rPr lang="en-US" sz="1000" smtClean="0">
                <a:solidFill>
                  <a:srgbClr val="FF0000"/>
                </a:solidFill>
              </a:rPr>
              <a:t>/ Opportunity</a:t>
            </a:r>
            <a:endParaRPr lang="en-US" sz="1000">
              <a:solidFill>
                <a:srgbClr val="FF0000"/>
              </a:solidFill>
            </a:endParaRPr>
          </a:p>
        </p:txBody>
      </p:sp>
      <p:sp>
        <p:nvSpPr>
          <p:cNvPr id="52" name="TextBox 51"/>
          <p:cNvSpPr txBox="1">
            <a:spLocks noChangeArrowheads="1"/>
          </p:cNvSpPr>
          <p:nvPr/>
        </p:nvSpPr>
        <p:spPr bwMode="auto">
          <a:xfrm>
            <a:off x="2152277" y="3099785"/>
            <a:ext cx="2336800"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algn="ctr" eaLnBrk="1" hangingPunct="1"/>
            <a:r>
              <a:rPr lang="en-US" sz="1000" dirty="0" smtClean="0">
                <a:solidFill>
                  <a:srgbClr val="FF0000"/>
                </a:solidFill>
              </a:rPr>
              <a:t>Opportunity Stage Updates</a:t>
            </a:r>
            <a:endParaRPr lang="en-US" sz="1000" dirty="0">
              <a:solidFill>
                <a:srgbClr val="FF0000"/>
              </a:solidFill>
            </a:endParaRPr>
          </a:p>
        </p:txBody>
      </p:sp>
      <p:sp>
        <p:nvSpPr>
          <p:cNvPr id="53" name="TextBox 52"/>
          <p:cNvSpPr txBox="1">
            <a:spLocks noChangeArrowheads="1"/>
          </p:cNvSpPr>
          <p:nvPr/>
        </p:nvSpPr>
        <p:spPr bwMode="auto">
          <a:xfrm>
            <a:off x="2110370" y="3663725"/>
            <a:ext cx="247891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algn="ctr" eaLnBrk="1" hangingPunct="1"/>
            <a:r>
              <a:rPr lang="en-US" sz="1000" dirty="0" smtClean="0">
                <a:solidFill>
                  <a:schemeClr val="accent6">
                    <a:lumMod val="75000"/>
                  </a:schemeClr>
                </a:solidFill>
              </a:rPr>
              <a:t>Shared Lead conversion to Opportunity / Opportunity update</a:t>
            </a:r>
            <a:endParaRPr lang="en-US" sz="1000" dirty="0">
              <a:solidFill>
                <a:schemeClr val="accent6">
                  <a:lumMod val="75000"/>
                </a:schemeClr>
              </a:solidFill>
            </a:endParaRPr>
          </a:p>
        </p:txBody>
      </p:sp>
      <p:cxnSp>
        <p:nvCxnSpPr>
          <p:cNvPr id="54" name="Straight Arrow Connector 53"/>
          <p:cNvCxnSpPr/>
          <p:nvPr/>
        </p:nvCxnSpPr>
        <p:spPr>
          <a:xfrm flipV="1">
            <a:off x="2010162" y="4724491"/>
            <a:ext cx="2575227" cy="209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2010162" y="5299136"/>
            <a:ext cx="2574656" cy="5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TextBox 55"/>
          <p:cNvSpPr txBox="1">
            <a:spLocks noChangeArrowheads="1"/>
          </p:cNvSpPr>
          <p:nvPr/>
        </p:nvSpPr>
        <p:spPr bwMode="auto">
          <a:xfrm>
            <a:off x="2125978" y="4462535"/>
            <a:ext cx="2336800"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algn="ctr" eaLnBrk="1" hangingPunct="1"/>
            <a:r>
              <a:rPr lang="en-US" sz="1000" dirty="0" smtClean="0">
                <a:solidFill>
                  <a:srgbClr val="FF0000"/>
                </a:solidFill>
              </a:rPr>
              <a:t>Shared Lead </a:t>
            </a:r>
            <a:r>
              <a:rPr lang="en-US" sz="1000" smtClean="0">
                <a:solidFill>
                  <a:srgbClr val="FF0000"/>
                </a:solidFill>
              </a:rPr>
              <a:t>/ Opportunity</a:t>
            </a:r>
            <a:endParaRPr lang="en-US" sz="1000">
              <a:solidFill>
                <a:srgbClr val="FF0000"/>
              </a:solidFill>
            </a:endParaRPr>
          </a:p>
        </p:txBody>
      </p:sp>
      <p:sp>
        <p:nvSpPr>
          <p:cNvPr id="58" name="TextBox 57"/>
          <p:cNvSpPr txBox="1">
            <a:spLocks noChangeArrowheads="1"/>
          </p:cNvSpPr>
          <p:nvPr/>
        </p:nvSpPr>
        <p:spPr bwMode="auto">
          <a:xfrm>
            <a:off x="2152277" y="4777228"/>
            <a:ext cx="2336800"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algn="ctr" eaLnBrk="1" hangingPunct="1"/>
            <a:r>
              <a:rPr lang="en-US" sz="1000" dirty="0" smtClean="0">
                <a:solidFill>
                  <a:srgbClr val="FF0000"/>
                </a:solidFill>
              </a:rPr>
              <a:t>Opportunity Stage Updates</a:t>
            </a:r>
            <a:endParaRPr lang="en-US" sz="1000" dirty="0">
              <a:solidFill>
                <a:srgbClr val="FF0000"/>
              </a:solidFill>
            </a:endParaRPr>
          </a:p>
        </p:txBody>
      </p:sp>
      <p:sp>
        <p:nvSpPr>
          <p:cNvPr id="59" name="TextBox 58"/>
          <p:cNvSpPr txBox="1">
            <a:spLocks noChangeArrowheads="1"/>
          </p:cNvSpPr>
          <p:nvPr/>
        </p:nvSpPr>
        <p:spPr bwMode="auto">
          <a:xfrm>
            <a:off x="2110370" y="5341168"/>
            <a:ext cx="247891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algn="ctr" eaLnBrk="1" hangingPunct="1"/>
            <a:r>
              <a:rPr lang="en-US" sz="1000" dirty="0" smtClean="0">
                <a:solidFill>
                  <a:schemeClr val="accent6">
                    <a:lumMod val="75000"/>
                  </a:schemeClr>
                </a:solidFill>
              </a:rPr>
              <a:t>Shared Lead conversion to Opportunity / Opportunity update</a:t>
            </a:r>
            <a:endParaRPr lang="en-US" sz="1000" dirty="0">
              <a:solidFill>
                <a:schemeClr val="accent6">
                  <a:lumMod val="75000"/>
                </a:schemeClr>
              </a:solidFill>
            </a:endParaRPr>
          </a:p>
        </p:txBody>
      </p:sp>
      <p:sp>
        <p:nvSpPr>
          <p:cNvPr id="60" name="TextBox 59"/>
          <p:cNvSpPr txBox="1">
            <a:spLocks noChangeArrowheads="1"/>
          </p:cNvSpPr>
          <p:nvPr/>
        </p:nvSpPr>
        <p:spPr bwMode="auto">
          <a:xfrm>
            <a:off x="5192339" y="3252163"/>
            <a:ext cx="2336800"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algn="ctr" eaLnBrk="1" hangingPunct="1"/>
            <a:r>
              <a:rPr lang="en-US" sz="1000" smtClean="0">
                <a:solidFill>
                  <a:srgbClr val="FF0000"/>
                </a:solidFill>
              </a:rPr>
              <a:t>All Cross-Sell Activity</a:t>
            </a:r>
            <a:endParaRPr lang="en-US" sz="1000" dirty="0">
              <a:solidFill>
                <a:srgbClr val="FF0000"/>
              </a:solidFill>
            </a:endParaRPr>
          </a:p>
        </p:txBody>
      </p:sp>
      <p:sp>
        <p:nvSpPr>
          <p:cNvPr id="61" name="Rectangle 60"/>
          <p:cNvSpPr/>
          <p:nvPr/>
        </p:nvSpPr>
        <p:spPr>
          <a:xfrm>
            <a:off x="2310765" y="5911258"/>
            <a:ext cx="4954652" cy="400110"/>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000" dirty="0" smtClean="0">
                <a:cs typeface="Arial"/>
              </a:rPr>
              <a:t>Additional Reference Material:</a:t>
            </a:r>
            <a:endParaRPr lang="en-US" sz="1000" dirty="0">
              <a:cs typeface="Arial"/>
            </a:endParaRPr>
          </a:p>
          <a:p>
            <a:pPr algn="ctr"/>
            <a:r>
              <a:rPr lang="en-US" sz="1000" dirty="0">
                <a:hlinkClick r:id="rId3"/>
              </a:rPr>
              <a:t>https://developer.salesforce.com/page/An_Introduction_to_Salesforce_to_Salesforce</a:t>
            </a:r>
            <a:endParaRPr lang="en-US" sz="1000" dirty="0"/>
          </a:p>
        </p:txBody>
      </p:sp>
    </p:spTree>
    <p:extLst>
      <p:ext uri="{BB962C8B-B14F-4D97-AF65-F5344CB8AC3E}">
        <p14:creationId xmlns:p14="http://schemas.microsoft.com/office/powerpoint/2010/main" val="1579943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ounded Rectangle 72"/>
          <p:cNvSpPr/>
          <p:nvPr/>
        </p:nvSpPr>
        <p:spPr>
          <a:xfrm>
            <a:off x="3735830" y="928452"/>
            <a:ext cx="933450" cy="5426052"/>
          </a:xfrm>
          <a:prstGeom prst="roundRect">
            <a:avLst/>
          </a:prstGeom>
          <a:solidFill>
            <a:schemeClr val="accent1">
              <a:lumMod val="20000"/>
              <a:lumOff val="80000"/>
            </a:schemeClr>
          </a:solidFill>
          <a:ln>
            <a:solidFill>
              <a:schemeClr val="bg1"/>
            </a:solidFill>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sz="2400" b="1" dirty="0">
              <a:solidFill>
                <a:schemeClr val="tx1"/>
              </a:solidFill>
            </a:endParaRPr>
          </a:p>
        </p:txBody>
      </p:sp>
      <p:sp>
        <p:nvSpPr>
          <p:cNvPr id="43" name="Rounded Rectangle 42"/>
          <p:cNvSpPr/>
          <p:nvPr/>
        </p:nvSpPr>
        <p:spPr>
          <a:xfrm>
            <a:off x="4497653" y="928452"/>
            <a:ext cx="3171464" cy="54260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732082" y="928452"/>
            <a:ext cx="3171464" cy="54260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52400" y="385763"/>
            <a:ext cx="8536919" cy="461665"/>
          </a:xfrm>
          <a:prstGeom prst="rect">
            <a:avLst/>
          </a:prstGeom>
          <a:noFill/>
        </p:spPr>
        <p:txBody>
          <a:bodyPr wrap="square" rtlCol="0" anchor="t">
            <a:spAutoFit/>
          </a:bodyPr>
          <a:lstStyle/>
          <a:p>
            <a:r>
              <a:rPr lang="en-US" sz="2400" b="1" dirty="0" smtClean="0">
                <a:solidFill>
                  <a:srgbClr val="000000"/>
                </a:solidFill>
              </a:rPr>
              <a:t>Data Flow </a:t>
            </a:r>
            <a:r>
              <a:rPr lang="mr-IN" sz="2400" b="1" dirty="0" smtClean="0">
                <a:solidFill>
                  <a:srgbClr val="000000"/>
                </a:solidFill>
              </a:rPr>
              <a:t>–</a:t>
            </a:r>
            <a:r>
              <a:rPr lang="en-US" sz="2400" b="1" dirty="0" smtClean="0">
                <a:solidFill>
                  <a:srgbClr val="000000"/>
                </a:solidFill>
              </a:rPr>
              <a:t>Share from Opportunity</a:t>
            </a:r>
            <a:endParaRPr lang="en-US" sz="2400" b="1" dirty="0">
              <a:solidFill>
                <a:srgbClr val="000000"/>
              </a:solidFill>
              <a:latin typeface="Arial"/>
              <a:cs typeface="Arial"/>
            </a:endParaRPr>
          </a:p>
        </p:txBody>
      </p:sp>
      <p:sp>
        <p:nvSpPr>
          <p:cNvPr id="6" name="Rounded Rectangle 5"/>
          <p:cNvSpPr/>
          <p:nvPr/>
        </p:nvSpPr>
        <p:spPr>
          <a:xfrm>
            <a:off x="2048714" y="1032628"/>
            <a:ext cx="1469984" cy="914401"/>
          </a:xfrm>
          <a:prstGeom prst="roundRect">
            <a:avLst/>
          </a:prstGeom>
          <a:solidFill>
            <a:srgbClr val="ADA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User Shares Opportunity</a:t>
            </a:r>
            <a:endParaRPr lang="en-US" sz="1100" dirty="0"/>
          </a:p>
        </p:txBody>
      </p:sp>
      <p:sp>
        <p:nvSpPr>
          <p:cNvPr id="30" name="Rounded Rectangle 29"/>
          <p:cNvSpPr/>
          <p:nvPr/>
        </p:nvSpPr>
        <p:spPr>
          <a:xfrm>
            <a:off x="2054165" y="2047886"/>
            <a:ext cx="1469985" cy="914401"/>
          </a:xfrm>
          <a:prstGeom prst="roundRect">
            <a:avLst/>
          </a:prstGeom>
          <a:solidFill>
            <a:srgbClr val="ADA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Lead Record is Created via Opportunity Trigger and copied to Shared BU(s)</a:t>
            </a:r>
            <a:endParaRPr lang="en-US" sz="1100" dirty="0"/>
          </a:p>
        </p:txBody>
      </p:sp>
      <p:sp>
        <p:nvSpPr>
          <p:cNvPr id="32" name="Rounded Rectangle 31"/>
          <p:cNvSpPr/>
          <p:nvPr/>
        </p:nvSpPr>
        <p:spPr>
          <a:xfrm>
            <a:off x="4882219" y="2047885"/>
            <a:ext cx="1618415" cy="914401"/>
          </a:xfrm>
          <a:prstGeom prst="roundRect">
            <a:avLst/>
          </a:prstGeom>
          <a:solidFill>
            <a:srgbClr val="ADA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Lead Record is received into Shared BU SFDC Environment through S2S</a:t>
            </a:r>
          </a:p>
        </p:txBody>
      </p:sp>
      <p:sp>
        <p:nvSpPr>
          <p:cNvPr id="36" name="Rounded Rectangle 35"/>
          <p:cNvSpPr/>
          <p:nvPr/>
        </p:nvSpPr>
        <p:spPr>
          <a:xfrm>
            <a:off x="4870644" y="3135906"/>
            <a:ext cx="1629990" cy="914401"/>
          </a:xfrm>
          <a:prstGeom prst="roundRect">
            <a:avLst/>
          </a:prstGeom>
          <a:solidFill>
            <a:srgbClr val="ADA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User Converts Lead to New Opportunity in Shared Environment</a:t>
            </a:r>
            <a:endParaRPr lang="en-US" sz="1100" dirty="0"/>
          </a:p>
        </p:txBody>
      </p:sp>
      <p:sp>
        <p:nvSpPr>
          <p:cNvPr id="39" name="Rounded Rectangle 38"/>
          <p:cNvSpPr/>
          <p:nvPr/>
        </p:nvSpPr>
        <p:spPr>
          <a:xfrm>
            <a:off x="4870643" y="4218139"/>
            <a:ext cx="1629991" cy="914401"/>
          </a:xfrm>
          <a:prstGeom prst="roundRect">
            <a:avLst/>
          </a:prstGeom>
          <a:solidFill>
            <a:srgbClr val="ADA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User Updates Opportunity to Defined List of Stages</a:t>
            </a:r>
            <a:endParaRPr lang="en-US" sz="1100" dirty="0"/>
          </a:p>
        </p:txBody>
      </p:sp>
      <p:sp>
        <p:nvSpPr>
          <p:cNvPr id="40" name="Rounded Rectangle 39"/>
          <p:cNvSpPr/>
          <p:nvPr/>
        </p:nvSpPr>
        <p:spPr>
          <a:xfrm>
            <a:off x="4870643" y="5270299"/>
            <a:ext cx="1635278" cy="958044"/>
          </a:xfrm>
          <a:prstGeom prst="roundRect">
            <a:avLst/>
          </a:prstGeom>
          <a:solidFill>
            <a:srgbClr val="ADA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Activity Log Record is Created via Opportunity Trigger / Lead Trigger  and copied to Source Org</a:t>
            </a:r>
            <a:endParaRPr lang="en-US" sz="1100" dirty="0"/>
          </a:p>
        </p:txBody>
      </p:sp>
      <p:sp>
        <p:nvSpPr>
          <p:cNvPr id="42" name="Rounded Rectangle 41"/>
          <p:cNvSpPr/>
          <p:nvPr/>
        </p:nvSpPr>
        <p:spPr>
          <a:xfrm>
            <a:off x="2048713" y="5300373"/>
            <a:ext cx="1469985" cy="914401"/>
          </a:xfrm>
          <a:prstGeom prst="roundRect">
            <a:avLst/>
          </a:prstGeom>
          <a:solidFill>
            <a:srgbClr val="ADA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Activity Log Record is received back to Source Environment through S2S</a:t>
            </a:r>
            <a:endParaRPr lang="en-US" sz="1100" dirty="0"/>
          </a:p>
        </p:txBody>
      </p:sp>
      <p:sp>
        <p:nvSpPr>
          <p:cNvPr id="11" name="TextBox 10"/>
          <p:cNvSpPr txBox="1"/>
          <p:nvPr/>
        </p:nvSpPr>
        <p:spPr>
          <a:xfrm>
            <a:off x="838949" y="1166662"/>
            <a:ext cx="970780" cy="646329"/>
          </a:xfrm>
          <a:prstGeom prst="rect">
            <a:avLst/>
          </a:prstGeom>
          <a:noFill/>
        </p:spPr>
        <p:txBody>
          <a:bodyPr vert="horz" wrap="square" rtlCol="0">
            <a:spAutoFit/>
          </a:bodyPr>
          <a:lstStyle/>
          <a:p>
            <a:r>
              <a:rPr lang="en-US" dirty="0" smtClean="0">
                <a:solidFill>
                  <a:schemeClr val="bg1"/>
                </a:solidFill>
              </a:rPr>
              <a:t>Source Org</a:t>
            </a:r>
            <a:endParaRPr lang="en-US" dirty="0">
              <a:solidFill>
                <a:schemeClr val="bg1"/>
              </a:solidFill>
            </a:endParaRPr>
          </a:p>
        </p:txBody>
      </p:sp>
      <p:sp>
        <p:nvSpPr>
          <p:cNvPr id="46" name="TextBox 45"/>
          <p:cNvSpPr txBox="1"/>
          <p:nvPr/>
        </p:nvSpPr>
        <p:spPr>
          <a:xfrm>
            <a:off x="6514246" y="1166660"/>
            <a:ext cx="1073847" cy="646331"/>
          </a:xfrm>
          <a:prstGeom prst="rect">
            <a:avLst/>
          </a:prstGeom>
          <a:noFill/>
        </p:spPr>
        <p:txBody>
          <a:bodyPr vert="horz" wrap="square" rtlCol="0">
            <a:spAutoFit/>
          </a:bodyPr>
          <a:lstStyle/>
          <a:p>
            <a:r>
              <a:rPr lang="en-US" smtClean="0">
                <a:solidFill>
                  <a:schemeClr val="bg1"/>
                </a:solidFill>
              </a:rPr>
              <a:t>Shared BU </a:t>
            </a:r>
            <a:r>
              <a:rPr lang="en-US" dirty="0" smtClean="0">
                <a:solidFill>
                  <a:schemeClr val="bg1"/>
                </a:solidFill>
              </a:rPr>
              <a:t>Org</a:t>
            </a:r>
            <a:endParaRPr lang="en-US" dirty="0">
              <a:solidFill>
                <a:schemeClr val="bg1"/>
              </a:solidFill>
            </a:endParaRPr>
          </a:p>
        </p:txBody>
      </p:sp>
      <p:cxnSp>
        <p:nvCxnSpPr>
          <p:cNvPr id="54" name="Straight Connector 53"/>
          <p:cNvCxnSpPr/>
          <p:nvPr/>
        </p:nvCxnSpPr>
        <p:spPr>
          <a:xfrm flipH="1">
            <a:off x="3518698" y="2540945"/>
            <a:ext cx="1351944" cy="0"/>
          </a:xfrm>
          <a:prstGeom prst="line">
            <a:avLst/>
          </a:prstGeom>
          <a:ln w="38100">
            <a:solidFill>
              <a:srgbClr val="FFFF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flipH="1">
            <a:off x="6515889" y="2469226"/>
            <a:ext cx="406218" cy="882850"/>
            <a:chOff x="2130845" y="1518967"/>
            <a:chExt cx="328439" cy="986120"/>
          </a:xfrm>
        </p:grpSpPr>
        <p:cxnSp>
          <p:nvCxnSpPr>
            <p:cNvPr id="58" name="Elbow Connector 57"/>
            <p:cNvCxnSpPr/>
            <p:nvPr/>
          </p:nvCxnSpPr>
          <p:spPr>
            <a:xfrm rot="16200000" flipH="1">
              <a:off x="1802005" y="1847807"/>
              <a:ext cx="986120" cy="328439"/>
            </a:xfrm>
            <a:prstGeom prst="bentConnector2">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2130846" y="1518967"/>
              <a:ext cx="322987" cy="4859"/>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flipH="1">
            <a:off x="6510509" y="3641478"/>
            <a:ext cx="406218" cy="795126"/>
            <a:chOff x="2130845" y="1518967"/>
            <a:chExt cx="328439" cy="986120"/>
          </a:xfrm>
        </p:grpSpPr>
        <p:cxnSp>
          <p:nvCxnSpPr>
            <p:cNvPr id="62" name="Elbow Connector 61"/>
            <p:cNvCxnSpPr/>
            <p:nvPr/>
          </p:nvCxnSpPr>
          <p:spPr>
            <a:xfrm rot="16200000" flipH="1">
              <a:off x="1802005" y="1847807"/>
              <a:ext cx="986120" cy="328439"/>
            </a:xfrm>
            <a:prstGeom prst="bentConnector2">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2130846" y="1518967"/>
              <a:ext cx="322987" cy="4859"/>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flipH="1">
            <a:off x="6493028" y="4839415"/>
            <a:ext cx="406218" cy="755499"/>
            <a:chOff x="2130845" y="1518967"/>
            <a:chExt cx="328439" cy="986120"/>
          </a:xfrm>
        </p:grpSpPr>
        <p:cxnSp>
          <p:nvCxnSpPr>
            <p:cNvPr id="65" name="Elbow Connector 64"/>
            <p:cNvCxnSpPr/>
            <p:nvPr/>
          </p:nvCxnSpPr>
          <p:spPr>
            <a:xfrm rot="16200000" flipH="1">
              <a:off x="1802005" y="1847807"/>
              <a:ext cx="986120" cy="328439"/>
            </a:xfrm>
            <a:prstGeom prst="bentConnector2">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2130846" y="1518967"/>
              <a:ext cx="322987" cy="4859"/>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grpSp>
      <p:cxnSp>
        <p:nvCxnSpPr>
          <p:cNvPr id="67" name="Straight Connector 66"/>
          <p:cNvCxnSpPr/>
          <p:nvPr/>
        </p:nvCxnSpPr>
        <p:spPr>
          <a:xfrm flipH="1">
            <a:off x="3518699" y="5825533"/>
            <a:ext cx="1351943" cy="3"/>
          </a:xfrm>
          <a:prstGeom prst="line">
            <a:avLst/>
          </a:prstGeom>
          <a:ln w="38100">
            <a:solidFill>
              <a:srgbClr val="FFFF00"/>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1604577" y="1554825"/>
            <a:ext cx="452298" cy="986120"/>
            <a:chOff x="2130845" y="1518967"/>
            <a:chExt cx="328439" cy="986120"/>
          </a:xfrm>
        </p:grpSpPr>
        <p:cxnSp>
          <p:nvCxnSpPr>
            <p:cNvPr id="69" name="Elbow Connector 68"/>
            <p:cNvCxnSpPr/>
            <p:nvPr/>
          </p:nvCxnSpPr>
          <p:spPr>
            <a:xfrm rot="16200000" flipH="1">
              <a:off x="1802005" y="1847807"/>
              <a:ext cx="986120" cy="328439"/>
            </a:xfrm>
            <a:prstGeom prst="bentConnector2">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2130846" y="1518967"/>
              <a:ext cx="322987" cy="4859"/>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76" name="TextBox 75"/>
          <p:cNvSpPr txBox="1"/>
          <p:nvPr/>
        </p:nvSpPr>
        <p:spPr>
          <a:xfrm>
            <a:off x="3669939" y="979945"/>
            <a:ext cx="1073847" cy="369332"/>
          </a:xfrm>
          <a:prstGeom prst="rect">
            <a:avLst/>
          </a:prstGeom>
          <a:noFill/>
        </p:spPr>
        <p:txBody>
          <a:bodyPr vert="horz" wrap="square" rtlCol="0">
            <a:spAutoFit/>
          </a:bodyPr>
          <a:lstStyle/>
          <a:p>
            <a:pPr algn="ctr"/>
            <a:r>
              <a:rPr lang="en-US" smtClean="0"/>
              <a:t>S2S</a:t>
            </a:r>
            <a:endParaRPr lang="en-US" dirty="0"/>
          </a:p>
        </p:txBody>
      </p:sp>
      <p:grpSp>
        <p:nvGrpSpPr>
          <p:cNvPr id="37" name="Group 36"/>
          <p:cNvGrpSpPr/>
          <p:nvPr/>
        </p:nvGrpSpPr>
        <p:grpSpPr>
          <a:xfrm flipH="1">
            <a:off x="6500634" y="2275367"/>
            <a:ext cx="707886" cy="3550168"/>
            <a:chOff x="2130845" y="1518967"/>
            <a:chExt cx="328439" cy="986120"/>
          </a:xfrm>
        </p:grpSpPr>
        <p:cxnSp>
          <p:nvCxnSpPr>
            <p:cNvPr id="38" name="Elbow Connector 37"/>
            <p:cNvCxnSpPr/>
            <p:nvPr/>
          </p:nvCxnSpPr>
          <p:spPr>
            <a:xfrm rot="16200000" flipH="1">
              <a:off x="1802005" y="1847807"/>
              <a:ext cx="986120" cy="328439"/>
            </a:xfrm>
            <a:prstGeom prst="bentConnector2">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130846" y="1518967"/>
              <a:ext cx="322987" cy="4859"/>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51117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4333" y="95827"/>
            <a:ext cx="2640904" cy="830997"/>
          </a:xfrm>
          <a:prstGeom prst="rect">
            <a:avLst/>
          </a:prstGeom>
          <a:noFill/>
        </p:spPr>
        <p:txBody>
          <a:bodyPr wrap="square" rtlCol="0" anchor="t">
            <a:spAutoFit/>
          </a:bodyPr>
          <a:lstStyle/>
          <a:p>
            <a:r>
              <a:rPr lang="en-US" sz="2400" b="1" dirty="0" smtClean="0">
                <a:solidFill>
                  <a:srgbClr val="000000"/>
                </a:solidFill>
              </a:rPr>
              <a:t>Data Flow </a:t>
            </a:r>
            <a:r>
              <a:rPr lang="mr-IN" sz="2400" b="1" dirty="0" smtClean="0">
                <a:solidFill>
                  <a:srgbClr val="000000"/>
                </a:solidFill>
              </a:rPr>
              <a:t>–</a:t>
            </a:r>
            <a:r>
              <a:rPr lang="en-US" sz="2400" b="1" dirty="0" smtClean="0">
                <a:solidFill>
                  <a:srgbClr val="000000"/>
                </a:solidFill>
              </a:rPr>
              <a:t> Share from Lead</a:t>
            </a:r>
            <a:endParaRPr lang="en-US" sz="2400" b="1" dirty="0">
              <a:solidFill>
                <a:srgbClr val="000000"/>
              </a:solidFill>
              <a:latin typeface="Arial"/>
              <a:cs typeface="Arial"/>
            </a:endParaRPr>
          </a:p>
        </p:txBody>
      </p:sp>
      <p:sp>
        <p:nvSpPr>
          <p:cNvPr id="31" name="Rounded Rectangle 30"/>
          <p:cNvSpPr/>
          <p:nvPr/>
        </p:nvSpPr>
        <p:spPr>
          <a:xfrm>
            <a:off x="457149" y="2299545"/>
            <a:ext cx="2173532" cy="94912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Originator Org </a:t>
            </a:r>
          </a:p>
          <a:p>
            <a:pPr algn="ctr"/>
            <a:r>
              <a:rPr lang="en-US" dirty="0" smtClean="0"/>
              <a:t>Opportunity</a:t>
            </a:r>
            <a:endParaRPr lang="en-US" dirty="0"/>
          </a:p>
        </p:txBody>
      </p:sp>
      <p:sp>
        <p:nvSpPr>
          <p:cNvPr id="3" name="Diamond 2"/>
          <p:cNvSpPr/>
          <p:nvPr/>
        </p:nvSpPr>
        <p:spPr>
          <a:xfrm>
            <a:off x="3785436" y="1306899"/>
            <a:ext cx="1605271" cy="987636"/>
          </a:xfrm>
          <a:prstGeom prst="diamond">
            <a:avLst/>
          </a:prstGeom>
          <a:solidFill>
            <a:srgbClr val="ADA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Has Shared Lead been converted?</a:t>
            </a:r>
            <a:endParaRPr lang="en-US" sz="1000" dirty="0"/>
          </a:p>
        </p:txBody>
      </p:sp>
      <p:sp>
        <p:nvSpPr>
          <p:cNvPr id="34" name="Rounded Rectangle 33"/>
          <p:cNvSpPr/>
          <p:nvPr/>
        </p:nvSpPr>
        <p:spPr>
          <a:xfrm>
            <a:off x="3504419" y="2556163"/>
            <a:ext cx="2188738" cy="94912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Shared Org-1 </a:t>
            </a:r>
          </a:p>
          <a:p>
            <a:pPr algn="ctr"/>
            <a:r>
              <a:rPr lang="en-US" dirty="0" smtClean="0"/>
              <a:t>Opportunity</a:t>
            </a:r>
            <a:endParaRPr lang="en-US" dirty="0"/>
          </a:p>
        </p:txBody>
      </p:sp>
      <p:cxnSp>
        <p:nvCxnSpPr>
          <p:cNvPr id="44" name="Straight Connector 43"/>
          <p:cNvCxnSpPr>
            <a:stCxn id="49" idx="2"/>
            <a:endCxn id="31" idx="0"/>
          </p:cNvCxnSpPr>
          <p:nvPr/>
        </p:nvCxnSpPr>
        <p:spPr>
          <a:xfrm flipH="1">
            <a:off x="1543915" y="1796552"/>
            <a:ext cx="6599" cy="502993"/>
          </a:xfrm>
          <a:prstGeom prst="line">
            <a:avLst/>
          </a:prstGeom>
          <a:ln w="38100">
            <a:solidFill>
              <a:srgbClr val="FFFF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0" name="Diamond 49"/>
          <p:cNvSpPr/>
          <p:nvPr/>
        </p:nvSpPr>
        <p:spPr>
          <a:xfrm>
            <a:off x="3655881" y="3614630"/>
            <a:ext cx="1885814" cy="1010685"/>
          </a:xfrm>
          <a:prstGeom prst="diamond">
            <a:avLst/>
          </a:prstGeom>
          <a:solidFill>
            <a:srgbClr val="ADA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smtClean="0"/>
              <a:t>Has Opportunity </a:t>
            </a:r>
            <a:r>
              <a:rPr lang="en-US" sz="1000" dirty="0" smtClean="0"/>
              <a:t>Stage Changed?</a:t>
            </a:r>
            <a:endParaRPr lang="en-US" sz="1000" dirty="0"/>
          </a:p>
        </p:txBody>
      </p:sp>
      <p:sp>
        <p:nvSpPr>
          <p:cNvPr id="55" name="Rounded Rectangle 54"/>
          <p:cNvSpPr/>
          <p:nvPr/>
        </p:nvSpPr>
        <p:spPr>
          <a:xfrm>
            <a:off x="705560" y="5218102"/>
            <a:ext cx="1690928" cy="914401"/>
          </a:xfrm>
          <a:prstGeom prst="roundRect">
            <a:avLst/>
          </a:prstGeom>
          <a:solidFill>
            <a:srgbClr val="ADA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Activity Log Records are received using S2S from shared BUs</a:t>
            </a:r>
            <a:endParaRPr lang="en-US" sz="1100" dirty="0"/>
          </a:p>
        </p:txBody>
      </p:sp>
      <p:cxnSp>
        <p:nvCxnSpPr>
          <p:cNvPr id="60" name="Straight Connector 59"/>
          <p:cNvCxnSpPr>
            <a:stCxn id="31" idx="2"/>
            <a:endCxn id="55" idx="0"/>
          </p:cNvCxnSpPr>
          <p:nvPr/>
        </p:nvCxnSpPr>
        <p:spPr>
          <a:xfrm>
            <a:off x="1543915" y="3248669"/>
            <a:ext cx="7109" cy="1969433"/>
          </a:xfrm>
          <a:prstGeom prst="line">
            <a:avLst/>
          </a:prstGeom>
          <a:ln w="38100">
            <a:solidFill>
              <a:schemeClr val="tx1"/>
            </a:solidFill>
            <a:headEnd type="diamond"/>
            <a:tailEnd type="none"/>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6509638" y="2633706"/>
            <a:ext cx="1808643" cy="94912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Shared Org-2 </a:t>
            </a:r>
          </a:p>
          <a:p>
            <a:pPr algn="ctr"/>
            <a:r>
              <a:rPr lang="en-US" dirty="0" smtClean="0"/>
              <a:t>Opportunity</a:t>
            </a:r>
            <a:endParaRPr lang="en-US" dirty="0"/>
          </a:p>
        </p:txBody>
      </p:sp>
      <p:sp>
        <p:nvSpPr>
          <p:cNvPr id="36" name="Diamond 35"/>
          <p:cNvSpPr/>
          <p:nvPr/>
        </p:nvSpPr>
        <p:spPr>
          <a:xfrm>
            <a:off x="6616498" y="1387228"/>
            <a:ext cx="1640147" cy="987636"/>
          </a:xfrm>
          <a:prstGeom prst="diamond">
            <a:avLst/>
          </a:prstGeom>
          <a:solidFill>
            <a:srgbClr val="ADA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Has Shared Lead been converted?</a:t>
            </a:r>
            <a:endParaRPr lang="en-US" sz="1000" dirty="0"/>
          </a:p>
        </p:txBody>
      </p:sp>
      <p:sp>
        <p:nvSpPr>
          <p:cNvPr id="11" name="Rounded Rectangle 10"/>
          <p:cNvSpPr/>
          <p:nvPr/>
        </p:nvSpPr>
        <p:spPr>
          <a:xfrm>
            <a:off x="3603305" y="338120"/>
            <a:ext cx="1993658" cy="725945"/>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Shared Org-1 Lead</a:t>
            </a:r>
            <a:endParaRPr lang="en-US" dirty="0"/>
          </a:p>
        </p:txBody>
      </p:sp>
      <p:sp>
        <p:nvSpPr>
          <p:cNvPr id="42" name="Rounded Rectangle 41"/>
          <p:cNvSpPr/>
          <p:nvPr/>
        </p:nvSpPr>
        <p:spPr>
          <a:xfrm>
            <a:off x="6242243" y="338119"/>
            <a:ext cx="1993658" cy="725945"/>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Shared Org-2 Lead</a:t>
            </a:r>
            <a:endParaRPr lang="en-US" dirty="0"/>
          </a:p>
        </p:txBody>
      </p:sp>
      <p:sp>
        <p:nvSpPr>
          <p:cNvPr id="49" name="Rounded Rectangle 48"/>
          <p:cNvSpPr/>
          <p:nvPr/>
        </p:nvSpPr>
        <p:spPr>
          <a:xfrm>
            <a:off x="553685" y="847428"/>
            <a:ext cx="1993658" cy="949124"/>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Lead </a:t>
            </a:r>
            <a:r>
              <a:rPr lang="en-US" sz="1200" dirty="0" smtClean="0"/>
              <a:t>created in Source Org when Opportunity is shared with Org-1 and Org-2</a:t>
            </a:r>
            <a:endParaRPr lang="en-US" sz="1200" dirty="0"/>
          </a:p>
        </p:txBody>
      </p:sp>
      <p:cxnSp>
        <p:nvCxnSpPr>
          <p:cNvPr id="57" name="Straight Connector 56"/>
          <p:cNvCxnSpPr>
            <a:stCxn id="11" idx="1"/>
            <a:endCxn id="49" idx="3"/>
          </p:cNvCxnSpPr>
          <p:nvPr/>
        </p:nvCxnSpPr>
        <p:spPr>
          <a:xfrm flipH="1">
            <a:off x="2547343" y="701093"/>
            <a:ext cx="1055962" cy="620897"/>
          </a:xfrm>
          <a:prstGeom prst="line">
            <a:avLst/>
          </a:prstGeom>
          <a:ln w="38100">
            <a:solidFill>
              <a:srgbClr val="FFFF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2" idx="1"/>
            <a:endCxn id="49" idx="3"/>
          </p:cNvCxnSpPr>
          <p:nvPr/>
        </p:nvCxnSpPr>
        <p:spPr>
          <a:xfrm flipH="1">
            <a:off x="2547343" y="701092"/>
            <a:ext cx="3694900" cy="620898"/>
          </a:xfrm>
          <a:prstGeom prst="line">
            <a:avLst/>
          </a:prstGeom>
          <a:ln w="38100">
            <a:solidFill>
              <a:srgbClr val="FFFF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3" idx="0"/>
            <a:endCxn id="11" idx="2"/>
          </p:cNvCxnSpPr>
          <p:nvPr/>
        </p:nvCxnSpPr>
        <p:spPr>
          <a:xfrm flipV="1">
            <a:off x="4588072" y="1064065"/>
            <a:ext cx="12062" cy="242834"/>
          </a:xfrm>
          <a:prstGeom prst="line">
            <a:avLst/>
          </a:prstGeom>
          <a:ln w="38100">
            <a:solidFill>
              <a:srgbClr val="FFFF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36" idx="0"/>
            <a:endCxn id="42" idx="2"/>
          </p:cNvCxnSpPr>
          <p:nvPr/>
        </p:nvCxnSpPr>
        <p:spPr>
          <a:xfrm flipH="1" flipV="1">
            <a:off x="7239072" y="1064064"/>
            <a:ext cx="197500" cy="323164"/>
          </a:xfrm>
          <a:prstGeom prst="line">
            <a:avLst/>
          </a:prstGeom>
          <a:ln w="38100">
            <a:solidFill>
              <a:srgbClr val="FFFF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34" idx="0"/>
            <a:endCxn id="3" idx="2"/>
          </p:cNvCxnSpPr>
          <p:nvPr/>
        </p:nvCxnSpPr>
        <p:spPr>
          <a:xfrm flipH="1" flipV="1">
            <a:off x="4588072" y="2294535"/>
            <a:ext cx="10716" cy="261628"/>
          </a:xfrm>
          <a:prstGeom prst="line">
            <a:avLst/>
          </a:prstGeom>
          <a:ln w="38100">
            <a:solidFill>
              <a:srgbClr val="FFFF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32" idx="0"/>
            <a:endCxn id="36" idx="2"/>
          </p:cNvCxnSpPr>
          <p:nvPr/>
        </p:nvCxnSpPr>
        <p:spPr>
          <a:xfrm flipV="1">
            <a:off x="7413960" y="2374864"/>
            <a:ext cx="22612" cy="258842"/>
          </a:xfrm>
          <a:prstGeom prst="line">
            <a:avLst/>
          </a:prstGeom>
          <a:ln w="38100">
            <a:solidFill>
              <a:srgbClr val="FFFF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5" name="Diamond 84"/>
          <p:cNvSpPr/>
          <p:nvPr/>
        </p:nvSpPr>
        <p:spPr>
          <a:xfrm>
            <a:off x="6487396" y="3909389"/>
            <a:ext cx="1885814" cy="1010685"/>
          </a:xfrm>
          <a:prstGeom prst="diamond">
            <a:avLst/>
          </a:prstGeom>
          <a:solidFill>
            <a:srgbClr val="ADA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smtClean="0"/>
              <a:t>Has Opportunity </a:t>
            </a:r>
            <a:r>
              <a:rPr lang="en-US" sz="1000" dirty="0" smtClean="0"/>
              <a:t>Stage Changed?</a:t>
            </a:r>
            <a:endParaRPr lang="en-US" sz="1000" dirty="0"/>
          </a:p>
        </p:txBody>
      </p:sp>
      <p:sp>
        <p:nvSpPr>
          <p:cNvPr id="86" name="Diamond 85"/>
          <p:cNvSpPr/>
          <p:nvPr/>
        </p:nvSpPr>
        <p:spPr>
          <a:xfrm>
            <a:off x="5310813" y="1784816"/>
            <a:ext cx="1515833" cy="1010685"/>
          </a:xfrm>
          <a:prstGeom prst="diamond">
            <a:avLst/>
          </a:prstGeom>
          <a:solidFill>
            <a:srgbClr val="ADA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Has Lead Status Changed in BU ?</a:t>
            </a:r>
            <a:endParaRPr lang="en-US" sz="1000" dirty="0"/>
          </a:p>
        </p:txBody>
      </p:sp>
      <p:cxnSp>
        <p:nvCxnSpPr>
          <p:cNvPr id="88" name="Straight Connector 87"/>
          <p:cNvCxnSpPr>
            <a:stCxn id="86" idx="0"/>
            <a:endCxn id="11" idx="2"/>
          </p:cNvCxnSpPr>
          <p:nvPr/>
        </p:nvCxnSpPr>
        <p:spPr>
          <a:xfrm flipH="1" flipV="1">
            <a:off x="4600134" y="1064065"/>
            <a:ext cx="1468596" cy="720751"/>
          </a:xfrm>
          <a:prstGeom prst="line">
            <a:avLst/>
          </a:prstGeom>
          <a:ln w="38100">
            <a:solidFill>
              <a:srgbClr val="FFFF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86" idx="0"/>
            <a:endCxn id="42" idx="2"/>
          </p:cNvCxnSpPr>
          <p:nvPr/>
        </p:nvCxnSpPr>
        <p:spPr>
          <a:xfrm flipV="1">
            <a:off x="6068730" y="1064064"/>
            <a:ext cx="1170342" cy="720752"/>
          </a:xfrm>
          <a:prstGeom prst="line">
            <a:avLst/>
          </a:prstGeom>
          <a:ln w="38100">
            <a:solidFill>
              <a:srgbClr val="FFFF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00" name="Rounded Rectangle 99"/>
          <p:cNvSpPr/>
          <p:nvPr/>
        </p:nvSpPr>
        <p:spPr>
          <a:xfrm>
            <a:off x="3754945" y="4759742"/>
            <a:ext cx="1692182" cy="1090504"/>
          </a:xfrm>
          <a:prstGeom prst="roundRect">
            <a:avLst/>
          </a:prstGeom>
          <a:solidFill>
            <a:srgbClr val="ADA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Activity Log Record is Created in Org-1 and pushed to Originator Opportunity/Lead</a:t>
            </a:r>
            <a:endParaRPr lang="en-US" sz="1100" dirty="0"/>
          </a:p>
        </p:txBody>
      </p:sp>
      <p:sp>
        <p:nvSpPr>
          <p:cNvPr id="102" name="Rounded Rectangle 101"/>
          <p:cNvSpPr/>
          <p:nvPr/>
        </p:nvSpPr>
        <p:spPr>
          <a:xfrm>
            <a:off x="6447898" y="5112534"/>
            <a:ext cx="1692182" cy="1090504"/>
          </a:xfrm>
          <a:prstGeom prst="roundRect">
            <a:avLst/>
          </a:prstGeom>
          <a:solidFill>
            <a:srgbClr val="ADA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Activity Log Record is Created in Org-1 and pushed to Originator Opportunity/Lead</a:t>
            </a:r>
            <a:endParaRPr lang="en-US" sz="1100" dirty="0"/>
          </a:p>
        </p:txBody>
      </p:sp>
      <p:sp>
        <p:nvSpPr>
          <p:cNvPr id="103" name="Rounded Rectangle 102"/>
          <p:cNvSpPr/>
          <p:nvPr/>
        </p:nvSpPr>
        <p:spPr>
          <a:xfrm>
            <a:off x="2418830" y="4189166"/>
            <a:ext cx="1085589" cy="57057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HUB org</a:t>
            </a:r>
          </a:p>
        </p:txBody>
      </p:sp>
      <p:cxnSp>
        <p:nvCxnSpPr>
          <p:cNvPr id="104" name="Straight Connector 103"/>
          <p:cNvCxnSpPr>
            <a:stCxn id="50" idx="0"/>
            <a:endCxn id="34" idx="2"/>
          </p:cNvCxnSpPr>
          <p:nvPr/>
        </p:nvCxnSpPr>
        <p:spPr>
          <a:xfrm flipV="1">
            <a:off x="4598788" y="3505287"/>
            <a:ext cx="0" cy="109343"/>
          </a:xfrm>
          <a:prstGeom prst="line">
            <a:avLst/>
          </a:prstGeom>
          <a:ln w="38100">
            <a:solidFill>
              <a:srgbClr val="FFFF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85" idx="0"/>
            <a:endCxn id="32" idx="2"/>
          </p:cNvCxnSpPr>
          <p:nvPr/>
        </p:nvCxnSpPr>
        <p:spPr>
          <a:xfrm flipH="1" flipV="1">
            <a:off x="7413960" y="3582830"/>
            <a:ext cx="16343" cy="326559"/>
          </a:xfrm>
          <a:prstGeom prst="line">
            <a:avLst/>
          </a:prstGeom>
          <a:ln w="38100">
            <a:solidFill>
              <a:srgbClr val="FFFF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00" idx="3"/>
            <a:endCxn id="50" idx="3"/>
          </p:cNvCxnSpPr>
          <p:nvPr/>
        </p:nvCxnSpPr>
        <p:spPr>
          <a:xfrm flipV="1">
            <a:off x="5447127" y="4119973"/>
            <a:ext cx="94568" cy="1185021"/>
          </a:xfrm>
          <a:prstGeom prst="bentConnector3">
            <a:avLst>
              <a:gd name="adj1" fmla="val 341731"/>
            </a:avLst>
          </a:prstGeom>
          <a:ln w="38100">
            <a:solidFill>
              <a:srgbClr val="FFFF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2" idx="3"/>
            <a:endCxn id="85" idx="3"/>
          </p:cNvCxnSpPr>
          <p:nvPr/>
        </p:nvCxnSpPr>
        <p:spPr>
          <a:xfrm flipV="1">
            <a:off x="8140080" y="4414732"/>
            <a:ext cx="233130" cy="1243054"/>
          </a:xfrm>
          <a:prstGeom prst="bentConnector3">
            <a:avLst>
              <a:gd name="adj1" fmla="val 198057"/>
            </a:avLst>
          </a:prstGeom>
          <a:ln w="38100">
            <a:solidFill>
              <a:srgbClr val="FFFF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19" name="Striped Right Arrow 118"/>
          <p:cNvSpPr/>
          <p:nvPr/>
        </p:nvSpPr>
        <p:spPr>
          <a:xfrm rot="10800000">
            <a:off x="2385488" y="5470136"/>
            <a:ext cx="1399948" cy="182880"/>
          </a:xfrm>
          <a:prstGeom prst="stripedRightArrow">
            <a:avLst/>
          </a:prstGeom>
          <a:solidFill>
            <a:srgbClr val="ADA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Striped Right Arrow 119"/>
          <p:cNvSpPr/>
          <p:nvPr/>
        </p:nvSpPr>
        <p:spPr>
          <a:xfrm rot="10800000">
            <a:off x="2396487" y="5867149"/>
            <a:ext cx="4340237" cy="182880"/>
          </a:xfrm>
          <a:prstGeom prst="stripedRightArrow">
            <a:avLst/>
          </a:prstGeom>
          <a:solidFill>
            <a:srgbClr val="ADA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 name="Straight Connector 120"/>
          <p:cNvCxnSpPr>
            <a:stCxn id="49" idx="1"/>
            <a:endCxn id="55" idx="1"/>
          </p:cNvCxnSpPr>
          <p:nvPr/>
        </p:nvCxnSpPr>
        <p:spPr>
          <a:xfrm rot="10800000" flipH="1" flipV="1">
            <a:off x="553684" y="1321989"/>
            <a:ext cx="151875" cy="4353313"/>
          </a:xfrm>
          <a:prstGeom prst="bentConnector3">
            <a:avLst>
              <a:gd name="adj1" fmla="val -150519"/>
            </a:avLst>
          </a:prstGeom>
          <a:ln w="38100">
            <a:solidFill>
              <a:schemeClr val="tx1"/>
            </a:solidFill>
            <a:headEnd type="diamond"/>
            <a:tailEnd type="none"/>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00" idx="3"/>
            <a:endCxn id="86" idx="2"/>
          </p:cNvCxnSpPr>
          <p:nvPr/>
        </p:nvCxnSpPr>
        <p:spPr>
          <a:xfrm flipV="1">
            <a:off x="5447127" y="2795501"/>
            <a:ext cx="621603" cy="2509493"/>
          </a:xfrm>
          <a:prstGeom prst="bentConnector2">
            <a:avLst/>
          </a:prstGeom>
          <a:ln w="38100">
            <a:solidFill>
              <a:srgbClr val="FFFF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02" idx="1"/>
            <a:endCxn id="86" idx="2"/>
          </p:cNvCxnSpPr>
          <p:nvPr/>
        </p:nvCxnSpPr>
        <p:spPr>
          <a:xfrm rot="10800000">
            <a:off x="6068730" y="2795502"/>
            <a:ext cx="379168" cy="2862285"/>
          </a:xfrm>
          <a:prstGeom prst="bentConnector2">
            <a:avLst/>
          </a:prstGeom>
          <a:ln w="38100">
            <a:solidFill>
              <a:srgbClr val="FFFF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a:stCxn id="103" idx="0"/>
            <a:endCxn id="49" idx="3"/>
          </p:cNvCxnSpPr>
          <p:nvPr/>
        </p:nvCxnSpPr>
        <p:spPr>
          <a:xfrm rot="16200000" flipV="1">
            <a:off x="1320896" y="2548437"/>
            <a:ext cx="2867176" cy="414282"/>
          </a:xfrm>
          <a:prstGeom prst="bentConnector2">
            <a:avLst/>
          </a:prstGeom>
          <a:ln w="38100">
            <a:solidFill>
              <a:srgbClr val="FFFF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a:stCxn id="103" idx="2"/>
            <a:endCxn id="100" idx="1"/>
          </p:cNvCxnSpPr>
          <p:nvPr/>
        </p:nvCxnSpPr>
        <p:spPr>
          <a:xfrm rot="16200000" flipH="1">
            <a:off x="3085659" y="4635708"/>
            <a:ext cx="545252" cy="793320"/>
          </a:xfrm>
          <a:prstGeom prst="bentConnector2">
            <a:avLst/>
          </a:prstGeom>
          <a:ln w="38100">
            <a:solidFill>
              <a:srgbClr val="FFFF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a:endCxn id="102" idx="2"/>
          </p:cNvCxnSpPr>
          <p:nvPr/>
        </p:nvCxnSpPr>
        <p:spPr>
          <a:xfrm>
            <a:off x="2961624" y="5199851"/>
            <a:ext cx="4332365" cy="1003187"/>
          </a:xfrm>
          <a:prstGeom prst="bentConnector4">
            <a:avLst>
              <a:gd name="adj1" fmla="val 335"/>
              <a:gd name="adj2" fmla="val 122787"/>
            </a:avLst>
          </a:prstGeom>
          <a:ln w="38100">
            <a:solidFill>
              <a:srgbClr val="FFFF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2579019" y="6694658"/>
            <a:ext cx="263241" cy="0"/>
          </a:xfrm>
          <a:prstGeom prst="line">
            <a:avLst/>
          </a:prstGeom>
          <a:ln w="38100">
            <a:solidFill>
              <a:schemeClr val="tx1"/>
            </a:solidFill>
            <a:headEnd type="diamond"/>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33700" y="6568440"/>
            <a:ext cx="914400" cy="261610"/>
          </a:xfrm>
          <a:prstGeom prst="rect">
            <a:avLst/>
          </a:prstGeom>
          <a:noFill/>
        </p:spPr>
        <p:txBody>
          <a:bodyPr wrap="square" rtlCol="0">
            <a:spAutoFit/>
          </a:bodyPr>
          <a:lstStyle/>
          <a:p>
            <a:r>
              <a:rPr lang="en-US" sz="1050" dirty="0" smtClean="0"/>
              <a:t>Related List</a:t>
            </a:r>
            <a:endParaRPr lang="en-US" sz="1050" dirty="0"/>
          </a:p>
        </p:txBody>
      </p:sp>
      <p:sp>
        <p:nvSpPr>
          <p:cNvPr id="51" name="Striped Right Arrow 50"/>
          <p:cNvSpPr/>
          <p:nvPr/>
        </p:nvSpPr>
        <p:spPr>
          <a:xfrm rot="10800000">
            <a:off x="4005985" y="6612185"/>
            <a:ext cx="489815" cy="153008"/>
          </a:xfrm>
          <a:prstGeom prst="stripedRightArrow">
            <a:avLst/>
          </a:prstGeom>
          <a:solidFill>
            <a:srgbClr val="ADA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4495799" y="6557884"/>
            <a:ext cx="1542607" cy="253916"/>
          </a:xfrm>
          <a:prstGeom prst="rect">
            <a:avLst/>
          </a:prstGeom>
          <a:noFill/>
        </p:spPr>
        <p:txBody>
          <a:bodyPr wrap="square" rtlCol="0">
            <a:spAutoFit/>
          </a:bodyPr>
          <a:lstStyle/>
          <a:p>
            <a:r>
              <a:rPr lang="en-US" sz="1050" dirty="0" smtClean="0"/>
              <a:t>Activity Log End Point</a:t>
            </a:r>
            <a:endParaRPr lang="en-US" sz="1050" dirty="0"/>
          </a:p>
        </p:txBody>
      </p:sp>
      <p:cxnSp>
        <p:nvCxnSpPr>
          <p:cNvPr id="53" name="Straight Connector 52"/>
          <p:cNvCxnSpPr/>
          <p:nvPr/>
        </p:nvCxnSpPr>
        <p:spPr>
          <a:xfrm flipH="1">
            <a:off x="6094829" y="6684841"/>
            <a:ext cx="310799" cy="1"/>
          </a:xfrm>
          <a:prstGeom prst="line">
            <a:avLst/>
          </a:prstGeom>
          <a:ln w="38100">
            <a:solidFill>
              <a:srgbClr val="FFFF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405628" y="6554036"/>
            <a:ext cx="914400" cy="261610"/>
          </a:xfrm>
          <a:prstGeom prst="rect">
            <a:avLst/>
          </a:prstGeom>
          <a:noFill/>
        </p:spPr>
        <p:txBody>
          <a:bodyPr wrap="square" rtlCol="0">
            <a:spAutoFit/>
          </a:bodyPr>
          <a:lstStyle/>
          <a:p>
            <a:r>
              <a:rPr lang="en-US" sz="1050" dirty="0" smtClean="0"/>
              <a:t>Data Flow</a:t>
            </a:r>
            <a:endParaRPr lang="en-US" sz="1050" dirty="0"/>
          </a:p>
        </p:txBody>
      </p:sp>
      <p:sp>
        <p:nvSpPr>
          <p:cNvPr id="17" name="Rectangle 16"/>
          <p:cNvSpPr/>
          <p:nvPr/>
        </p:nvSpPr>
        <p:spPr>
          <a:xfrm>
            <a:off x="2468880" y="6559448"/>
            <a:ext cx="4784486"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6391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5400" y="2619375"/>
            <a:ext cx="6569336" cy="1325563"/>
          </a:xfrm>
        </p:spPr>
        <p:txBody>
          <a:bodyPr/>
          <a:lstStyle/>
          <a:p>
            <a:pPr algn="ctr"/>
            <a:r>
              <a:rPr lang="en-US">
                <a:cs typeface="Arial"/>
              </a:rPr>
              <a:t>Deployment steps</a:t>
            </a:r>
          </a:p>
        </p:txBody>
      </p:sp>
    </p:spTree>
    <p:extLst>
      <p:ext uri="{BB962C8B-B14F-4D97-AF65-F5344CB8AC3E}">
        <p14:creationId xmlns:p14="http://schemas.microsoft.com/office/powerpoint/2010/main" val="2441055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990600"/>
            <a:ext cx="8920830" cy="2800767"/>
          </a:xfrm>
          <a:prstGeom prst="rect">
            <a:avLst/>
          </a:prstGeom>
          <a:noFill/>
        </p:spPr>
        <p:txBody>
          <a:bodyPr wrap="square" rtlCol="0" anchor="t">
            <a:spAutoFit/>
          </a:bodyPr>
          <a:lstStyle/>
          <a:p>
            <a:r>
              <a:rPr lang="en-US" sz="1600" i="1" dirty="0">
                <a:cs typeface="Arial"/>
              </a:rPr>
              <a:t>Although the various Sandboxes are currently connected, the </a:t>
            </a:r>
            <a:r>
              <a:rPr lang="en-US" sz="1600" i="1" dirty="0" smtClean="0">
                <a:cs typeface="Arial"/>
              </a:rPr>
              <a:t>configuration </a:t>
            </a:r>
            <a:r>
              <a:rPr lang="en-US" sz="1600" i="1" dirty="0">
                <a:cs typeface="Arial"/>
              </a:rPr>
              <a:t>must </a:t>
            </a:r>
            <a:r>
              <a:rPr lang="en-US" sz="1600" i="1" dirty="0" smtClean="0">
                <a:cs typeface="Arial"/>
              </a:rPr>
              <a:t>be replicated manually in the Production</a:t>
            </a:r>
            <a:r>
              <a:rPr lang="en-US" sz="1600" i="1" dirty="0">
                <a:cs typeface="Arial"/>
              </a:rPr>
              <a:t> </a:t>
            </a:r>
            <a:r>
              <a:rPr lang="en-US" sz="1600" i="1" dirty="0" smtClean="0">
                <a:cs typeface="Arial"/>
              </a:rPr>
              <a:t>environments. </a:t>
            </a:r>
            <a:endParaRPr lang="en-US" sz="1600" i="1" dirty="0">
              <a:cs typeface="Arial"/>
            </a:endParaRPr>
          </a:p>
          <a:p>
            <a:pPr algn="ctr"/>
            <a:endParaRPr lang="en-US" sz="1600" i="1" dirty="0">
              <a:cs typeface="Arial"/>
            </a:endParaRPr>
          </a:p>
          <a:p>
            <a:pPr marL="285750" indent="-285750">
              <a:buFont typeface="Arial" panose="020B0604020202020204" pitchFamily="34" charset="0"/>
              <a:buChar char="•"/>
            </a:pPr>
            <a:r>
              <a:rPr lang="en-US" sz="1600" dirty="0">
                <a:cs typeface="Arial"/>
              </a:rPr>
              <a:t>Go to Build -&gt; Customize -&gt; Salesforce to Salesforce -&gt; Salesforce to Salesforce Settings and </a:t>
            </a:r>
            <a:r>
              <a:rPr lang="en-US" sz="1600" b="1" dirty="0">
                <a:cs typeface="Arial"/>
              </a:rPr>
              <a:t>Enable Salesforce to Salesforce</a:t>
            </a:r>
            <a:r>
              <a:rPr lang="en-US" sz="1600" dirty="0">
                <a:cs typeface="Arial"/>
              </a:rPr>
              <a:t> </a:t>
            </a:r>
          </a:p>
          <a:p>
            <a:pPr marL="285750" indent="-285750">
              <a:buFont typeface="Arial"/>
              <a:buChar char="•"/>
            </a:pPr>
            <a:r>
              <a:rPr lang="en-US" sz="1600" dirty="0"/>
              <a:t>In each instance </a:t>
            </a:r>
            <a:r>
              <a:rPr lang="en-US" sz="1600" b="1" dirty="0"/>
              <a:t>create following Receiving Accounts</a:t>
            </a:r>
            <a:r>
              <a:rPr lang="en-US" sz="1600" dirty="0"/>
              <a:t> to begin the connection process</a:t>
            </a:r>
          </a:p>
          <a:p>
            <a:pPr marL="742939" lvl="1" indent="-285750">
              <a:buFont typeface="Arial"/>
              <a:buChar char="•"/>
            </a:pPr>
            <a:r>
              <a:rPr lang="en-US" sz="1600" dirty="0"/>
              <a:t>ME-HUB, E-HVAC, ME-PVD, ME-EED</a:t>
            </a:r>
          </a:p>
          <a:p>
            <a:pPr marL="285750" indent="-285750">
              <a:buFont typeface="Arial"/>
              <a:buChar char="•"/>
            </a:pPr>
            <a:r>
              <a:rPr lang="en-US" sz="1600" dirty="0">
                <a:cs typeface="Arial"/>
              </a:rPr>
              <a:t>For each account </a:t>
            </a:r>
            <a:r>
              <a:rPr lang="en-US" sz="1600" b="1" dirty="0">
                <a:cs typeface="Arial"/>
              </a:rPr>
              <a:t>create a contact </a:t>
            </a:r>
            <a:r>
              <a:rPr lang="en-US" sz="1600" dirty="0">
                <a:cs typeface="Arial"/>
              </a:rPr>
              <a:t>(who will become the Connection Owner) with the name, and email address of a System Administrator from the targeted instance. </a:t>
            </a:r>
          </a:p>
          <a:p>
            <a:pPr marL="285750" indent="-285750">
              <a:buFont typeface="Arial"/>
              <a:buChar char="•"/>
            </a:pPr>
            <a:endParaRPr lang="en-US" sz="1600" dirty="0">
              <a:cs typeface="Arial"/>
            </a:endParaRPr>
          </a:p>
          <a:p>
            <a:pPr marL="742939" lvl="1" indent="-285750">
              <a:buFont typeface="Arial"/>
              <a:buChar char="•"/>
            </a:pPr>
            <a:endParaRPr lang="en-US" sz="1600" dirty="0">
              <a:cs typeface="Arial"/>
            </a:endParaRPr>
          </a:p>
        </p:txBody>
      </p:sp>
      <p:pic>
        <p:nvPicPr>
          <p:cNvPr id="7" name="Picture 6" descr="Screen Shot 2017-05-11 at 2.12.2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651" y="3524371"/>
            <a:ext cx="8091928" cy="2361482"/>
          </a:xfrm>
          <a:prstGeom prst="rect">
            <a:avLst/>
          </a:prstGeom>
        </p:spPr>
      </p:pic>
      <p:sp>
        <p:nvSpPr>
          <p:cNvPr id="9" name="TextBox 8"/>
          <p:cNvSpPr txBox="1"/>
          <p:nvPr/>
        </p:nvSpPr>
        <p:spPr>
          <a:xfrm>
            <a:off x="152400" y="381000"/>
            <a:ext cx="8882653" cy="461665"/>
          </a:xfrm>
          <a:prstGeom prst="rect">
            <a:avLst/>
          </a:prstGeom>
          <a:noFill/>
        </p:spPr>
        <p:txBody>
          <a:bodyPr wrap="square" rtlCol="0" anchor="t">
            <a:spAutoFit/>
          </a:bodyPr>
          <a:lstStyle/>
          <a:p>
            <a:r>
              <a:rPr lang="en-US" sz="2400" b="1">
                <a:cs typeface="Arial"/>
              </a:rPr>
              <a:t>Pre-Deployment:  Configure </a:t>
            </a:r>
            <a:r>
              <a:rPr lang="en-US" sz="2400" b="1"/>
              <a:t>S2S in Production</a:t>
            </a:r>
            <a:r>
              <a:rPr lang="en-US" sz="2400"/>
              <a:t> </a:t>
            </a:r>
          </a:p>
        </p:txBody>
      </p:sp>
    </p:spTree>
    <p:extLst>
      <p:ext uri="{BB962C8B-B14F-4D97-AF65-F5344CB8AC3E}">
        <p14:creationId xmlns:p14="http://schemas.microsoft.com/office/powerpoint/2010/main" val="1984472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 y="1066800"/>
            <a:ext cx="3369804" cy="2062103"/>
          </a:xfrm>
          <a:prstGeom prst="rect">
            <a:avLst/>
          </a:prstGeom>
          <a:noFill/>
        </p:spPr>
        <p:txBody>
          <a:bodyPr wrap="square" rtlCol="0" anchor="t">
            <a:spAutoFit/>
          </a:bodyPr>
          <a:lstStyle/>
          <a:p>
            <a:pPr marL="285750" indent="-285750">
              <a:buFont typeface="Arial"/>
              <a:buChar char="•"/>
            </a:pPr>
            <a:r>
              <a:rPr lang="en-US" sz="1600" dirty="0">
                <a:cs typeface="Arial"/>
              </a:rPr>
              <a:t>These account and contacts will then be used to send invitations to connect Salesforce instances.</a:t>
            </a:r>
          </a:p>
          <a:p>
            <a:pPr marL="285750" indent="-285750">
              <a:buFont typeface="Arial"/>
              <a:buChar char="•"/>
            </a:pPr>
            <a:endParaRPr lang="en-US" sz="1600" dirty="0">
              <a:solidFill>
                <a:srgbClr val="000000"/>
              </a:solidFill>
              <a:latin typeface="Arial"/>
              <a:cs typeface="Arial"/>
            </a:endParaRPr>
          </a:p>
          <a:p>
            <a:pPr marL="285750" indent="-285750">
              <a:buFont typeface="Arial"/>
              <a:buChar char="•"/>
            </a:pPr>
            <a:r>
              <a:rPr lang="en-US" sz="1600" dirty="0">
                <a:cs typeface="Arial"/>
              </a:rPr>
              <a:t>Once invitations are accepted, verify that objects and fields are mapped correctly</a:t>
            </a:r>
          </a:p>
        </p:txBody>
      </p:sp>
      <p:sp>
        <p:nvSpPr>
          <p:cNvPr id="5" name="TextBox 4"/>
          <p:cNvSpPr txBox="1"/>
          <p:nvPr/>
        </p:nvSpPr>
        <p:spPr>
          <a:xfrm>
            <a:off x="0" y="381000"/>
            <a:ext cx="7769518" cy="461665"/>
          </a:xfrm>
          <a:prstGeom prst="rect">
            <a:avLst/>
          </a:prstGeom>
          <a:noFill/>
        </p:spPr>
        <p:txBody>
          <a:bodyPr wrap="square" rtlCol="0" anchor="t">
            <a:spAutoFit/>
          </a:bodyPr>
          <a:lstStyle/>
          <a:p>
            <a:r>
              <a:rPr lang="en-US" sz="2400" b="1">
                <a:cs typeface="Arial"/>
              </a:rPr>
              <a:t>Pre-Deployment:  Configure </a:t>
            </a:r>
            <a:r>
              <a:rPr lang="en-US" sz="2400" b="1"/>
              <a:t>S2S in Production</a:t>
            </a:r>
            <a:r>
              <a:rPr lang="en-US" sz="2400"/>
              <a:t> </a:t>
            </a:r>
            <a:endParaRPr lang="en-US" sz="2400" b="1"/>
          </a:p>
        </p:txBody>
      </p:sp>
      <p:pic>
        <p:nvPicPr>
          <p:cNvPr id="3" name="Picture 7" descr="Edit Subscribed Fields   Salesforce   Enterprise Edition.png"/>
          <p:cNvPicPr>
            <a:picLocks noChangeAspect="1"/>
          </p:cNvPicPr>
          <p:nvPr/>
        </p:nvPicPr>
        <p:blipFill rotWithShape="1">
          <a:blip r:embed="rId3"/>
          <a:srcRect l="1877" t="43677" r="23751"/>
          <a:stretch/>
        </p:blipFill>
        <p:spPr>
          <a:xfrm>
            <a:off x="200025" y="3943350"/>
            <a:ext cx="4591644" cy="2167843"/>
          </a:xfrm>
          <a:prstGeom prst="rect">
            <a:avLst/>
          </a:prstGeom>
        </p:spPr>
      </p:pic>
      <p:pic>
        <p:nvPicPr>
          <p:cNvPr id="4" name="Picture 6" descr="Connection  Mitsubishi Electric US   Salesforce   Enterprise Edition (1).png"/>
          <p:cNvPicPr>
            <a:picLocks noChangeAspect="1"/>
          </p:cNvPicPr>
          <p:nvPr/>
        </p:nvPicPr>
        <p:blipFill>
          <a:blip r:embed="rId4"/>
          <a:stretch>
            <a:fillRect/>
          </a:stretch>
        </p:blipFill>
        <p:spPr>
          <a:xfrm>
            <a:off x="3819525" y="952500"/>
            <a:ext cx="5065051" cy="4127173"/>
          </a:xfrm>
          <a:prstGeom prst="rect">
            <a:avLst/>
          </a:prstGeom>
        </p:spPr>
      </p:pic>
    </p:spTree>
    <p:extLst>
      <p:ext uri="{BB962C8B-B14F-4D97-AF65-F5344CB8AC3E}">
        <p14:creationId xmlns:p14="http://schemas.microsoft.com/office/powerpoint/2010/main" val="2970852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990600"/>
            <a:ext cx="8915400" cy="1569660"/>
          </a:xfrm>
          <a:prstGeom prst="rect">
            <a:avLst/>
          </a:prstGeom>
          <a:noFill/>
        </p:spPr>
        <p:txBody>
          <a:bodyPr wrap="square" rtlCol="0" anchor="t">
            <a:spAutoFit/>
          </a:bodyPr>
          <a:lstStyle/>
          <a:p>
            <a:r>
              <a:rPr lang="en-US" sz="1600" dirty="0">
                <a:cs typeface="Arial"/>
              </a:rPr>
              <a:t>Deployment to production requires the creation of Change Sets. Outbound Change sets are created in the Sandbox and pushed over to Production. </a:t>
            </a:r>
          </a:p>
          <a:p>
            <a:endParaRPr lang="en-US" sz="1600" dirty="0">
              <a:cs typeface="Arial"/>
            </a:endParaRPr>
          </a:p>
          <a:p>
            <a:r>
              <a:rPr lang="en-US" sz="1600" dirty="0">
                <a:cs typeface="Arial"/>
              </a:rPr>
              <a:t>Once logged into Production, users may accept the Change Sets, test them, and deploy them.  </a:t>
            </a:r>
          </a:p>
          <a:p>
            <a:endParaRPr lang="en-US" sz="1600" dirty="0">
              <a:cs typeface="Arial"/>
            </a:endParaRPr>
          </a:p>
          <a:p>
            <a:r>
              <a:rPr lang="en-US" sz="1600" dirty="0">
                <a:cs typeface="Arial"/>
              </a:rPr>
              <a:t>This process will need to be completed for each Sandbox.</a:t>
            </a:r>
          </a:p>
        </p:txBody>
      </p:sp>
      <p:sp>
        <p:nvSpPr>
          <p:cNvPr id="6" name="TextBox 5"/>
          <p:cNvSpPr txBox="1"/>
          <p:nvPr/>
        </p:nvSpPr>
        <p:spPr>
          <a:xfrm>
            <a:off x="228600" y="381000"/>
            <a:ext cx="5855068" cy="461665"/>
          </a:xfrm>
          <a:prstGeom prst="rect">
            <a:avLst/>
          </a:prstGeom>
          <a:noFill/>
        </p:spPr>
        <p:txBody>
          <a:bodyPr wrap="square" rtlCol="0" anchor="t">
            <a:spAutoFit/>
          </a:bodyPr>
          <a:lstStyle/>
          <a:p>
            <a:r>
              <a:rPr lang="en-US" sz="2400" b="1">
                <a:solidFill>
                  <a:srgbClr val="000000"/>
                </a:solidFill>
                <a:cs typeface="Arial"/>
              </a:rPr>
              <a:t>Deployment Overview</a:t>
            </a:r>
            <a:endParaRPr lang="en-US" sz="2400" b="1">
              <a:solidFill>
                <a:srgbClr val="000000"/>
              </a:solidFill>
              <a:latin typeface="Arial"/>
              <a:cs typeface="Arial"/>
            </a:endParaRPr>
          </a:p>
        </p:txBody>
      </p:sp>
      <p:pic>
        <p:nvPicPr>
          <p:cNvPr id="2" name="Picture 2" descr="en-us435b7852ab97a22dadac95975a37a69d.jpg"/>
          <p:cNvPicPr>
            <a:picLocks noChangeAspect="1"/>
          </p:cNvPicPr>
          <p:nvPr/>
        </p:nvPicPr>
        <p:blipFill>
          <a:blip r:embed="rId3"/>
          <a:stretch>
            <a:fillRect/>
          </a:stretch>
        </p:blipFill>
        <p:spPr>
          <a:xfrm>
            <a:off x="1531620" y="2708195"/>
            <a:ext cx="5836182" cy="3006200"/>
          </a:xfrm>
          <a:prstGeom prst="rect">
            <a:avLst/>
          </a:prstGeom>
        </p:spPr>
      </p:pic>
      <p:sp>
        <p:nvSpPr>
          <p:cNvPr id="5" name="Rectangle 4"/>
          <p:cNvSpPr/>
          <p:nvPr/>
        </p:nvSpPr>
        <p:spPr>
          <a:xfrm>
            <a:off x="1500771" y="5801370"/>
            <a:ext cx="5897879" cy="400110"/>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000" dirty="0" smtClean="0">
                <a:cs typeface="Arial"/>
              </a:rPr>
              <a:t>Additional Reference Material:</a:t>
            </a:r>
            <a:endParaRPr lang="en-US" sz="1000" dirty="0">
              <a:cs typeface="Arial"/>
            </a:endParaRPr>
          </a:p>
          <a:p>
            <a:r>
              <a:rPr lang="en-US" sz="1000" dirty="0">
                <a:cs typeface="Arial"/>
                <a:hlinkClick r:id="rId4"/>
              </a:rPr>
              <a:t>https://help.salesforce.com/articleView?id=changesets_best_practices.htm&amp;language=en_US&amp;type=0</a:t>
            </a:r>
          </a:p>
        </p:txBody>
      </p:sp>
    </p:spTree>
    <p:extLst>
      <p:ext uri="{BB962C8B-B14F-4D97-AF65-F5344CB8AC3E}">
        <p14:creationId xmlns:p14="http://schemas.microsoft.com/office/powerpoint/2010/main" val="2493946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22763" y="990600"/>
            <a:ext cx="7045037" cy="5509200"/>
          </a:xfrm>
          <a:prstGeom prst="rect">
            <a:avLst/>
          </a:prstGeom>
          <a:noFill/>
        </p:spPr>
        <p:txBody>
          <a:bodyPr wrap="square" rtlCol="0" anchor="t">
            <a:spAutoFit/>
          </a:bodyPr>
          <a:lstStyle/>
          <a:p>
            <a:pPr marL="342900" indent="-342900">
              <a:buFont typeface="+mj-lt"/>
              <a:buAutoNum type="arabicPeriod"/>
            </a:pPr>
            <a:r>
              <a:rPr lang="en-US" sz="1600" dirty="0">
                <a:solidFill>
                  <a:srgbClr val="333333"/>
                </a:solidFill>
                <a:cs typeface="Arial"/>
              </a:rPr>
              <a:t>Select </a:t>
            </a:r>
            <a:r>
              <a:rPr lang="en-US" sz="1600" b="1" dirty="0">
                <a:solidFill>
                  <a:srgbClr val="333333"/>
                </a:solidFill>
                <a:cs typeface="Arial"/>
              </a:rPr>
              <a:t>Outbound Change Sets</a:t>
            </a:r>
            <a:r>
              <a:rPr lang="en-US" sz="1600" dirty="0">
                <a:solidFill>
                  <a:srgbClr val="333333"/>
                </a:solidFill>
                <a:cs typeface="Arial"/>
              </a:rPr>
              <a:t>. Create a New Change set, name it, and save. </a:t>
            </a:r>
          </a:p>
          <a:p>
            <a:pPr marL="342900" indent="-342900">
              <a:buFont typeface="+mj-lt"/>
              <a:buAutoNum type="arabicPeriod"/>
            </a:pPr>
            <a:r>
              <a:rPr lang="en-US" sz="1600" dirty="0">
                <a:solidFill>
                  <a:srgbClr val="333333"/>
                </a:solidFill>
                <a:cs typeface="Arial"/>
              </a:rPr>
              <a:t>In the Change Set Components section, click </a:t>
            </a:r>
            <a:r>
              <a:rPr lang="en-US" sz="1600" b="1" dirty="0">
                <a:solidFill>
                  <a:srgbClr val="333333"/>
                </a:solidFill>
                <a:cs typeface="Arial"/>
              </a:rPr>
              <a:t>Add</a:t>
            </a:r>
            <a:r>
              <a:rPr lang="en-US" sz="1600" dirty="0">
                <a:solidFill>
                  <a:srgbClr val="333333"/>
                </a:solidFill>
                <a:cs typeface="Arial"/>
              </a:rPr>
              <a:t>.</a:t>
            </a:r>
          </a:p>
          <a:p>
            <a:pPr marL="342900" indent="-342900">
              <a:buFont typeface="+mj-lt"/>
              <a:buAutoNum type="arabicPeriod"/>
            </a:pPr>
            <a:r>
              <a:rPr lang="en-US" sz="1600" dirty="0">
                <a:solidFill>
                  <a:srgbClr val="333333"/>
                </a:solidFill>
                <a:cs typeface="Arial"/>
              </a:rPr>
              <a:t>Choose the type of component (for example, Custom Object), the components you want to add, and click </a:t>
            </a:r>
            <a:r>
              <a:rPr lang="en-US" sz="1600" b="1" dirty="0">
                <a:solidFill>
                  <a:srgbClr val="333333"/>
                </a:solidFill>
                <a:cs typeface="Arial"/>
              </a:rPr>
              <a:t>Add To Change Set. </a:t>
            </a:r>
            <a:r>
              <a:rPr lang="en-US" sz="1600" dirty="0">
                <a:solidFill>
                  <a:srgbClr val="333333"/>
                </a:solidFill>
                <a:cs typeface="Arial"/>
              </a:rPr>
              <a:t>You may add many different components if you choose.</a:t>
            </a:r>
          </a:p>
          <a:p>
            <a:pPr marL="342900" indent="-342900">
              <a:buFont typeface="+mj-lt"/>
              <a:buAutoNum type="arabicPeriod"/>
            </a:pPr>
            <a:r>
              <a:rPr lang="en-US" sz="1600" dirty="0">
                <a:solidFill>
                  <a:srgbClr val="333333"/>
                </a:solidFill>
                <a:cs typeface="Arial"/>
              </a:rPr>
              <a:t>Click </a:t>
            </a:r>
            <a:r>
              <a:rPr lang="en-US" sz="1600" b="1" dirty="0">
                <a:solidFill>
                  <a:srgbClr val="333333"/>
                </a:solidFill>
                <a:cs typeface="Arial"/>
              </a:rPr>
              <a:t>View/Add Dependencies</a:t>
            </a:r>
            <a:r>
              <a:rPr lang="en-US" sz="1600" dirty="0">
                <a:solidFill>
                  <a:srgbClr val="333333"/>
                </a:solidFill>
                <a:cs typeface="Arial"/>
              </a:rPr>
              <a:t> to see whether the components you’ve added to the change set are dependent on other customizations and add them.</a:t>
            </a:r>
          </a:p>
          <a:p>
            <a:endParaRPr lang="en-US" sz="1600" i="1" dirty="0">
              <a:solidFill>
                <a:srgbClr val="333333"/>
              </a:solidFill>
              <a:cs typeface="Arial"/>
            </a:endParaRPr>
          </a:p>
          <a:p>
            <a:r>
              <a:rPr lang="en-US" sz="1600" i="1" dirty="0">
                <a:solidFill>
                  <a:srgbClr val="333333"/>
                </a:solidFill>
                <a:cs typeface="Arial"/>
              </a:rPr>
              <a:t>Ensure that you include all desired dependencies including Custom Fields, Apex, Layouts, List Views, Profiles, Permission Sets, etc.</a:t>
            </a:r>
            <a:endParaRPr lang="en-US" sz="1600" dirty="0">
              <a:solidFill>
                <a:srgbClr val="333333"/>
              </a:solidFill>
              <a:cs typeface="Arial"/>
            </a:endParaRPr>
          </a:p>
          <a:p>
            <a:endParaRPr lang="en-US" sz="1600" dirty="0">
              <a:solidFill>
                <a:srgbClr val="333333"/>
              </a:solidFill>
              <a:cs typeface="Arial"/>
            </a:endParaRPr>
          </a:p>
          <a:p>
            <a:endParaRPr lang="en-US" sz="1600" dirty="0">
              <a:solidFill>
                <a:srgbClr val="333333"/>
              </a:solidFill>
              <a:cs typeface="Arial"/>
            </a:endParaRPr>
          </a:p>
          <a:p>
            <a:endParaRPr lang="en-US" sz="1600" dirty="0" smtClean="0">
              <a:solidFill>
                <a:srgbClr val="333333"/>
              </a:solidFill>
              <a:cs typeface="Arial"/>
            </a:endParaRPr>
          </a:p>
          <a:p>
            <a:endParaRPr lang="en-US" sz="1600" dirty="0">
              <a:solidFill>
                <a:srgbClr val="333333"/>
              </a:solidFill>
              <a:cs typeface="Arial"/>
            </a:endParaRPr>
          </a:p>
          <a:p>
            <a:endParaRPr lang="en-US" sz="1600" dirty="0">
              <a:solidFill>
                <a:srgbClr val="333333"/>
              </a:solidFill>
              <a:cs typeface="Arial"/>
            </a:endParaRPr>
          </a:p>
          <a:p>
            <a:endParaRPr lang="en-US" sz="1600" dirty="0">
              <a:solidFill>
                <a:srgbClr val="333333"/>
              </a:solidFill>
              <a:cs typeface="Arial"/>
            </a:endParaRPr>
          </a:p>
          <a:p>
            <a:endParaRPr lang="en-US" sz="1600" dirty="0">
              <a:solidFill>
                <a:srgbClr val="333333"/>
              </a:solidFill>
              <a:cs typeface="Arial"/>
            </a:endParaRPr>
          </a:p>
          <a:p>
            <a:endParaRPr lang="en-US" sz="1600" dirty="0">
              <a:solidFill>
                <a:srgbClr val="333333"/>
              </a:solidFill>
              <a:cs typeface="Arial"/>
            </a:endParaRPr>
          </a:p>
          <a:p>
            <a:r>
              <a:rPr lang="en-US" sz="1600" dirty="0">
                <a:solidFill>
                  <a:srgbClr val="333333"/>
                </a:solidFill>
                <a:cs typeface="Arial"/>
              </a:rPr>
              <a:t>5. Click </a:t>
            </a:r>
            <a:r>
              <a:rPr lang="en-US" sz="1600" b="1" dirty="0">
                <a:solidFill>
                  <a:srgbClr val="333333"/>
                </a:solidFill>
                <a:cs typeface="Arial"/>
              </a:rPr>
              <a:t>Upload</a:t>
            </a:r>
            <a:r>
              <a:rPr lang="en-US" sz="1600" dirty="0">
                <a:solidFill>
                  <a:srgbClr val="333333"/>
                </a:solidFill>
                <a:cs typeface="Arial"/>
              </a:rPr>
              <a:t> and choose your target organization, which will be </a:t>
            </a:r>
          </a:p>
          <a:p>
            <a:r>
              <a:rPr lang="en-US" sz="1600" dirty="0">
                <a:solidFill>
                  <a:srgbClr val="333333"/>
                </a:solidFill>
                <a:cs typeface="Arial"/>
              </a:rPr>
              <a:t>     the Production environment in this case.</a:t>
            </a:r>
            <a:endParaRPr lang="en-US" sz="1600" dirty="0">
              <a:cs typeface="Arial"/>
            </a:endParaRPr>
          </a:p>
        </p:txBody>
      </p:sp>
      <p:sp>
        <p:nvSpPr>
          <p:cNvPr id="6" name="TextBox 5"/>
          <p:cNvSpPr txBox="1"/>
          <p:nvPr/>
        </p:nvSpPr>
        <p:spPr>
          <a:xfrm>
            <a:off x="228600" y="381000"/>
            <a:ext cx="5855068" cy="461665"/>
          </a:xfrm>
          <a:prstGeom prst="rect">
            <a:avLst/>
          </a:prstGeom>
          <a:noFill/>
        </p:spPr>
        <p:txBody>
          <a:bodyPr wrap="square" rtlCol="0" anchor="t">
            <a:spAutoFit/>
          </a:bodyPr>
          <a:lstStyle/>
          <a:p>
            <a:r>
              <a:rPr lang="en-US" sz="2400" b="1">
                <a:solidFill>
                  <a:srgbClr val="000000"/>
                </a:solidFill>
                <a:cs typeface="Arial"/>
              </a:rPr>
              <a:t>Deployment: Creating a Change Set</a:t>
            </a:r>
            <a:endParaRPr lang="en-US" sz="2400" b="1">
              <a:solidFill>
                <a:srgbClr val="000000"/>
              </a:solidFill>
              <a:latin typeface="Arial"/>
              <a:cs typeface="Arial"/>
            </a:endParaRPr>
          </a:p>
        </p:txBody>
      </p:sp>
      <p:pic>
        <p:nvPicPr>
          <p:cNvPr id="3" name="Picture 4" descr="deploy.png"/>
          <p:cNvPicPr>
            <a:picLocks noChangeAspect="1"/>
          </p:cNvPicPr>
          <p:nvPr/>
        </p:nvPicPr>
        <p:blipFill>
          <a:blip r:embed="rId3"/>
          <a:stretch>
            <a:fillRect/>
          </a:stretch>
        </p:blipFill>
        <p:spPr>
          <a:xfrm>
            <a:off x="285750" y="914400"/>
            <a:ext cx="1672923" cy="5405647"/>
          </a:xfrm>
          <a:prstGeom prst="rect">
            <a:avLst/>
          </a:prstGeom>
        </p:spPr>
      </p:pic>
      <p:pic>
        <p:nvPicPr>
          <p:cNvPr id="7" name="Picture 7" descr="Component Dependencies   Salesforce   Enterprise Edition.png"/>
          <p:cNvPicPr>
            <a:picLocks noChangeAspect="1"/>
          </p:cNvPicPr>
          <p:nvPr/>
        </p:nvPicPr>
        <p:blipFill>
          <a:blip r:embed="rId4"/>
          <a:stretch>
            <a:fillRect/>
          </a:stretch>
        </p:blipFill>
        <p:spPr>
          <a:xfrm>
            <a:off x="2732832" y="4067658"/>
            <a:ext cx="4896952" cy="1564147"/>
          </a:xfrm>
          <a:prstGeom prst="rect">
            <a:avLst/>
          </a:prstGeom>
        </p:spPr>
      </p:pic>
    </p:spTree>
    <p:extLst>
      <p:ext uri="{BB962C8B-B14F-4D97-AF65-F5344CB8AC3E}">
        <p14:creationId xmlns:p14="http://schemas.microsoft.com/office/powerpoint/2010/main" val="2176131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22763" y="990600"/>
            <a:ext cx="7045037" cy="4770537"/>
          </a:xfrm>
          <a:prstGeom prst="rect">
            <a:avLst/>
          </a:prstGeom>
          <a:noFill/>
        </p:spPr>
        <p:txBody>
          <a:bodyPr wrap="square" rtlCol="0" anchor="t">
            <a:spAutoFit/>
          </a:bodyPr>
          <a:lstStyle/>
          <a:p>
            <a:pPr marL="342900" indent="-342900">
              <a:buFont typeface="+mj-lt"/>
              <a:buAutoNum type="arabicPeriod"/>
            </a:pPr>
            <a:r>
              <a:rPr lang="en-US" sz="1600" dirty="0">
                <a:solidFill>
                  <a:srgbClr val="333333"/>
                </a:solidFill>
                <a:latin typeface="Arial"/>
                <a:cs typeface="Arial"/>
              </a:rPr>
              <a:t>Select</a:t>
            </a:r>
            <a:r>
              <a:rPr lang="en-US" sz="1600" dirty="0">
                <a:solidFill>
                  <a:srgbClr val="333333"/>
                </a:solidFill>
                <a:cs typeface="Arial"/>
              </a:rPr>
              <a:t> </a:t>
            </a:r>
            <a:r>
              <a:rPr lang="en-US" sz="1600" b="1" dirty="0">
                <a:solidFill>
                  <a:srgbClr val="333333"/>
                </a:solidFill>
                <a:cs typeface="Arial"/>
              </a:rPr>
              <a:t>Inbound Change Sets</a:t>
            </a:r>
            <a:r>
              <a:rPr lang="en-US" sz="1600" dirty="0">
                <a:solidFill>
                  <a:srgbClr val="333333"/>
                </a:solidFill>
                <a:cs typeface="Arial"/>
              </a:rPr>
              <a:t>.</a:t>
            </a:r>
            <a:endParaRPr lang="en-US" sz="1600" dirty="0">
              <a:cs typeface="Arial"/>
            </a:endParaRPr>
          </a:p>
          <a:p>
            <a:pPr marL="342900" indent="-342900">
              <a:buFont typeface="+mj-lt"/>
              <a:buAutoNum type="arabicPeriod"/>
            </a:pPr>
            <a:r>
              <a:rPr lang="en-US" sz="1600" dirty="0">
                <a:solidFill>
                  <a:srgbClr val="333333"/>
                </a:solidFill>
                <a:cs typeface="Arial"/>
              </a:rPr>
              <a:t>In the Change Sets Awaiting Deployment list, click the name of the change set you want to deploy.</a:t>
            </a:r>
            <a:endParaRPr lang="en-US" sz="1600" dirty="0">
              <a:cs typeface="Arial"/>
            </a:endParaRPr>
          </a:p>
          <a:p>
            <a:pPr marL="342900" indent="-342900">
              <a:buFont typeface="+mj-lt"/>
              <a:buAutoNum type="arabicPeriod"/>
            </a:pPr>
            <a:r>
              <a:rPr lang="en-US" sz="1600" dirty="0">
                <a:solidFill>
                  <a:srgbClr val="333333"/>
                </a:solidFill>
                <a:cs typeface="Arial"/>
              </a:rPr>
              <a:t>Click </a:t>
            </a:r>
            <a:r>
              <a:rPr lang="en-US" sz="1600" b="1" dirty="0">
                <a:solidFill>
                  <a:srgbClr val="333333"/>
                </a:solidFill>
                <a:cs typeface="Arial"/>
              </a:rPr>
              <a:t>Validate </a:t>
            </a:r>
            <a:r>
              <a:rPr lang="en-US" sz="1600" dirty="0">
                <a:solidFill>
                  <a:srgbClr val="333333"/>
                </a:solidFill>
                <a:cs typeface="Arial"/>
              </a:rPr>
              <a:t>to view the success or failure messages that would occur with an actual deployment.</a:t>
            </a:r>
          </a:p>
          <a:p>
            <a:pPr marL="342900" indent="-342900">
              <a:buFont typeface="+mj-lt"/>
              <a:buAutoNum type="arabicPeriod"/>
            </a:pPr>
            <a:endParaRPr lang="en-US" sz="1600" dirty="0">
              <a:solidFill>
                <a:srgbClr val="333333"/>
              </a:solidFill>
              <a:cs typeface="Arial"/>
            </a:endParaRPr>
          </a:p>
          <a:p>
            <a:r>
              <a:rPr lang="en-US" sz="1600" i="1" dirty="0">
                <a:cs typeface="Arial"/>
              </a:rPr>
              <a:t>Though you do not have to validate a change set prior to deployment, this is a best practice that we highly recommend particularly when Apex, triggers, and workflows are deployed. </a:t>
            </a:r>
          </a:p>
          <a:p>
            <a:endParaRPr lang="en-US" sz="1600" i="1" dirty="0">
              <a:cs typeface="Arial"/>
            </a:endParaRPr>
          </a:p>
          <a:p>
            <a:r>
              <a:rPr lang="en-US" sz="1600" i="1" dirty="0">
                <a:cs typeface="Arial"/>
              </a:rPr>
              <a:t>Please be aware that validation can take a significant amount of time if the change set is large and/or complex. </a:t>
            </a:r>
          </a:p>
          <a:p>
            <a:endParaRPr lang="en-US" sz="1600" dirty="0">
              <a:solidFill>
                <a:srgbClr val="333333"/>
              </a:solidFill>
              <a:cs typeface="Arial"/>
            </a:endParaRPr>
          </a:p>
          <a:p>
            <a:r>
              <a:rPr lang="en-US" sz="1600" dirty="0">
                <a:solidFill>
                  <a:srgbClr val="333333"/>
                </a:solidFill>
                <a:cs typeface="Arial"/>
              </a:rPr>
              <a:t>4.   Once validation is successful, Select </a:t>
            </a:r>
            <a:r>
              <a:rPr lang="en-US" sz="1600" b="1" dirty="0">
                <a:solidFill>
                  <a:srgbClr val="333333"/>
                </a:solidFill>
                <a:cs typeface="Arial"/>
              </a:rPr>
              <a:t>Deploy</a:t>
            </a:r>
            <a:r>
              <a:rPr lang="en-US" sz="1600" dirty="0">
                <a:solidFill>
                  <a:srgbClr val="333333"/>
                </a:solidFill>
                <a:cs typeface="Arial"/>
              </a:rPr>
              <a:t>.</a:t>
            </a:r>
            <a:endParaRPr lang="en-US" sz="1600" dirty="0">
              <a:cs typeface="Arial"/>
            </a:endParaRPr>
          </a:p>
          <a:p>
            <a:endParaRPr lang="en-US" sz="1600" dirty="0">
              <a:solidFill>
                <a:srgbClr val="333333"/>
              </a:solidFill>
              <a:cs typeface="Arial"/>
            </a:endParaRPr>
          </a:p>
          <a:p>
            <a:r>
              <a:rPr lang="en-US" sz="1600" i="1" dirty="0">
                <a:solidFill>
                  <a:srgbClr val="333333"/>
                </a:solidFill>
                <a:cs typeface="Arial"/>
              </a:rPr>
              <a:t>If the deployment is unable to complete for any reason, the entire transaction is rolled back. After a deployment completes successfully, all changes are committed to your org and the deployment cannot be undone.</a:t>
            </a:r>
            <a:endParaRPr lang="en-US" sz="1600" i="1" dirty="0">
              <a:cs typeface="Arial"/>
            </a:endParaRPr>
          </a:p>
          <a:p>
            <a:endParaRPr lang="en-US" sz="1600" dirty="0">
              <a:solidFill>
                <a:srgbClr val="333333"/>
              </a:solidFill>
              <a:cs typeface="Arial"/>
            </a:endParaRPr>
          </a:p>
        </p:txBody>
      </p:sp>
      <p:sp>
        <p:nvSpPr>
          <p:cNvPr id="6" name="TextBox 5"/>
          <p:cNvSpPr txBox="1"/>
          <p:nvPr/>
        </p:nvSpPr>
        <p:spPr>
          <a:xfrm>
            <a:off x="228600" y="381000"/>
            <a:ext cx="8575228" cy="461665"/>
          </a:xfrm>
          <a:prstGeom prst="rect">
            <a:avLst/>
          </a:prstGeom>
          <a:noFill/>
        </p:spPr>
        <p:txBody>
          <a:bodyPr wrap="square" rtlCol="0" anchor="t">
            <a:spAutoFit/>
          </a:bodyPr>
          <a:lstStyle/>
          <a:p>
            <a:r>
              <a:rPr lang="en-US" sz="2400" b="1">
                <a:solidFill>
                  <a:srgbClr val="000000"/>
                </a:solidFill>
                <a:cs typeface="Arial"/>
              </a:rPr>
              <a:t>Deployment: Accepting an Inbound Change Set</a:t>
            </a:r>
            <a:endParaRPr lang="en-US" sz="2400" b="1">
              <a:solidFill>
                <a:srgbClr val="000000"/>
              </a:solidFill>
              <a:latin typeface="Arial"/>
              <a:cs typeface="Arial"/>
            </a:endParaRPr>
          </a:p>
        </p:txBody>
      </p:sp>
      <p:pic>
        <p:nvPicPr>
          <p:cNvPr id="3" name="Picture 4" descr="deploy.png"/>
          <p:cNvPicPr>
            <a:picLocks noChangeAspect="1"/>
          </p:cNvPicPr>
          <p:nvPr/>
        </p:nvPicPr>
        <p:blipFill>
          <a:blip r:embed="rId3"/>
          <a:stretch>
            <a:fillRect/>
          </a:stretch>
        </p:blipFill>
        <p:spPr>
          <a:xfrm>
            <a:off x="285750" y="914400"/>
            <a:ext cx="1672923" cy="5405647"/>
          </a:xfrm>
          <a:prstGeom prst="rect">
            <a:avLst/>
          </a:prstGeom>
        </p:spPr>
      </p:pic>
    </p:spTree>
    <p:extLst>
      <p:ext uri="{BB962C8B-B14F-4D97-AF65-F5344CB8AC3E}">
        <p14:creationId xmlns:p14="http://schemas.microsoft.com/office/powerpoint/2010/main" val="95356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OVERVIEW</a:t>
            </a:r>
          </a:p>
        </p:txBody>
      </p:sp>
      <p:sp>
        <p:nvSpPr>
          <p:cNvPr id="7" name="Content Placeholder 6"/>
          <p:cNvSpPr>
            <a:spLocks noGrp="1"/>
          </p:cNvSpPr>
          <p:nvPr>
            <p:ph idx="1"/>
          </p:nvPr>
        </p:nvSpPr>
        <p:spPr>
          <a:xfrm>
            <a:off x="350838" y="1295400"/>
            <a:ext cx="8428110" cy="4121150"/>
          </a:xfrm>
        </p:spPr>
        <p:txBody>
          <a:bodyPr vert="horz" lIns="0" tIns="45720" rIns="0" bIns="45720" rtlCol="0" anchor="t">
            <a:noAutofit/>
          </a:bodyPr>
          <a:lstStyle/>
          <a:p>
            <a:pPr marL="0" indent="0">
              <a:buNone/>
            </a:pPr>
            <a:r>
              <a:rPr lang="en-US" dirty="0"/>
              <a:t>The goal of the pilot project is to enable lead management, opportunity management and dashboard reporting across multiple ME business </a:t>
            </a:r>
            <a:r>
              <a:rPr lang="en-US" dirty="0" smtClean="0"/>
              <a:t>units. </a:t>
            </a:r>
          </a:p>
          <a:p>
            <a:pPr marL="0" indent="0">
              <a:buNone/>
            </a:pPr>
            <a:r>
              <a:rPr lang="en-US" dirty="0" smtClean="0"/>
              <a:t>EED</a:t>
            </a:r>
            <a:r>
              <a:rPr lang="en-US" dirty="0"/>
              <a:t>, </a:t>
            </a:r>
            <a:r>
              <a:rPr lang="en-US" dirty="0" smtClean="0"/>
              <a:t>PVD(Solar), </a:t>
            </a:r>
            <a:r>
              <a:rPr lang="en-US" dirty="0"/>
              <a:t>HVAC are considered as candidates for this </a:t>
            </a:r>
            <a:r>
              <a:rPr lang="en-US" dirty="0" smtClean="0"/>
              <a:t>pilot.</a:t>
            </a:r>
            <a:endParaRPr lang="en-US" dirty="0"/>
          </a:p>
          <a:p>
            <a:pPr marL="0" indent="0">
              <a:buNone/>
            </a:pPr>
            <a:r>
              <a:rPr lang="en-US" dirty="0"/>
              <a:t>For the initial phase of this implementation, cross-selling of the opportunities between different BUs will be a manual step. This will be achieved by a multi-selectable list of BUs on each Salesforce instance. </a:t>
            </a:r>
          </a:p>
          <a:p>
            <a:pPr marL="0" indent="0">
              <a:buNone/>
            </a:pPr>
            <a:r>
              <a:rPr lang="en-US" dirty="0"/>
              <a:t>The user will decide if the opportunity needs to be shared with another BU and will select all BUs that the opportunity will benefit by sharing. Upon selecting BU(s) to share the opportunity, a back-end process will create a new lead in selected BU(s) with available data.</a:t>
            </a:r>
          </a:p>
        </p:txBody>
      </p:sp>
      <p:pic>
        <p:nvPicPr>
          <p:cNvPr id="2" name="Picture 2" descr="Project  Test Opportunity Phoenix 5.28   HVAC   Salesforce   Enterprise Edition (1).png"/>
          <p:cNvPicPr>
            <a:picLocks noChangeAspect="1"/>
          </p:cNvPicPr>
          <p:nvPr/>
        </p:nvPicPr>
        <p:blipFill>
          <a:blip r:embed="rId3"/>
          <a:stretch>
            <a:fillRect/>
          </a:stretch>
        </p:blipFill>
        <p:spPr>
          <a:xfrm>
            <a:off x="236987" y="4474116"/>
            <a:ext cx="8655811" cy="1496954"/>
          </a:xfrm>
          <a:prstGeom prst="rect">
            <a:avLst/>
          </a:prstGeom>
        </p:spPr>
      </p:pic>
      <p:pic>
        <p:nvPicPr>
          <p:cNvPr id="3" name="Picture 2"/>
          <p:cNvPicPr>
            <a:picLocks noChangeAspect="1"/>
          </p:cNvPicPr>
          <p:nvPr/>
        </p:nvPicPr>
        <p:blipFill>
          <a:blip r:embed="rId4"/>
          <a:stretch>
            <a:fillRect/>
          </a:stretch>
        </p:blipFill>
        <p:spPr>
          <a:xfrm>
            <a:off x="236987" y="3355975"/>
            <a:ext cx="4114800" cy="736600"/>
          </a:xfrm>
          <a:prstGeom prst="rect">
            <a:avLst/>
          </a:prstGeom>
        </p:spPr>
      </p:pic>
      <p:sp>
        <p:nvSpPr>
          <p:cNvPr id="4" name="Rectangle 3"/>
          <p:cNvSpPr/>
          <p:nvPr/>
        </p:nvSpPr>
        <p:spPr>
          <a:xfrm>
            <a:off x="4564892" y="3367549"/>
            <a:ext cx="4214056" cy="1183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enters Cross-selling information in the Opportunity detail to initiate sharing. Lead is created in the shared Bus.  When the shared lead from the source environment is converted to an opportunity, updates for key opportunity stages in Received BU are passed back into the Cross-sell Activity Logs of the originating opportunity.</a:t>
            </a:r>
            <a:endParaRPr lang="en-US" sz="1200" dirty="0"/>
          </a:p>
        </p:txBody>
      </p:sp>
    </p:spTree>
    <p:extLst>
      <p:ext uri="{BB962C8B-B14F-4D97-AF65-F5344CB8AC3E}">
        <p14:creationId xmlns:p14="http://schemas.microsoft.com/office/powerpoint/2010/main" val="2181716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5400" y="2619375"/>
            <a:ext cx="6569336" cy="1325563"/>
          </a:xfrm>
        </p:spPr>
        <p:txBody>
          <a:bodyPr/>
          <a:lstStyle/>
          <a:p>
            <a:pPr algn="ctr"/>
            <a:r>
              <a:rPr lang="en-US">
                <a:cs typeface="Arial"/>
              </a:rPr>
              <a:t>technical information</a:t>
            </a:r>
          </a:p>
        </p:txBody>
      </p:sp>
    </p:spTree>
    <p:extLst>
      <p:ext uri="{BB962C8B-B14F-4D97-AF65-F5344CB8AC3E}">
        <p14:creationId xmlns:p14="http://schemas.microsoft.com/office/powerpoint/2010/main" val="4021559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 y="915660"/>
            <a:ext cx="8829675" cy="2831544"/>
          </a:xfrm>
          <a:prstGeom prst="rect">
            <a:avLst/>
          </a:prstGeom>
          <a:noFill/>
        </p:spPr>
        <p:txBody>
          <a:bodyPr wrap="square" rtlCol="0" anchor="t">
            <a:spAutoFit/>
          </a:bodyPr>
          <a:lstStyle/>
          <a:p>
            <a:r>
              <a:rPr lang="en-US" sz="1600" i="1" dirty="0">
                <a:solidFill>
                  <a:srgbClr val="000000"/>
                </a:solidFill>
                <a:latin typeface="Arial"/>
                <a:cs typeface="Arial"/>
              </a:rPr>
              <a:t>Cross-sell Activity Logs are created when a shared lead is converted into an opportunity, and every time a Lead or Opportunity status </a:t>
            </a:r>
            <a:r>
              <a:rPr lang="en-US" sz="1600" i="1" dirty="0" smtClean="0">
                <a:solidFill>
                  <a:srgbClr val="000000"/>
                </a:solidFill>
                <a:latin typeface="Arial"/>
                <a:cs typeface="Arial"/>
              </a:rPr>
              <a:t>changes for the designated list of Lead Statuses and Opportunity Stages.</a:t>
            </a:r>
            <a:endParaRPr lang="en-US" sz="1600" i="1" dirty="0">
              <a:solidFill>
                <a:srgbClr val="000000"/>
              </a:solidFill>
              <a:latin typeface="Arial"/>
              <a:cs typeface="Arial"/>
            </a:endParaRPr>
          </a:p>
          <a:p>
            <a:endParaRPr lang="en-US" sz="1600" i="1" dirty="0">
              <a:solidFill>
                <a:srgbClr val="000000"/>
              </a:solidFill>
              <a:latin typeface="Arial"/>
              <a:cs typeface="Arial"/>
            </a:endParaRPr>
          </a:p>
          <a:p>
            <a:r>
              <a:rPr lang="en-US" sz="1600" b="1" dirty="0">
                <a:solidFill>
                  <a:srgbClr val="000000"/>
                </a:solidFill>
                <a:latin typeface="Arial"/>
                <a:cs typeface="Arial"/>
              </a:rPr>
              <a:t>How Cross-Sell Activity Logs are Triggered</a:t>
            </a:r>
          </a:p>
          <a:p>
            <a:pPr marL="742939" lvl="1" indent="-285750">
              <a:buFont typeface="Arial"/>
              <a:buChar char="•"/>
            </a:pPr>
            <a:r>
              <a:rPr lang="en-US" sz="1400" dirty="0">
                <a:solidFill>
                  <a:srgbClr val="000000"/>
                </a:solidFill>
                <a:latin typeface="Arial"/>
                <a:cs typeface="Arial"/>
              </a:rPr>
              <a:t>Create a new Lead or </a:t>
            </a:r>
            <a:r>
              <a:rPr lang="en-US" sz="1400" dirty="0" smtClean="0">
                <a:solidFill>
                  <a:srgbClr val="000000"/>
                </a:solidFill>
                <a:latin typeface="Arial"/>
                <a:cs typeface="Arial"/>
              </a:rPr>
              <a:t>Opportunity and Share </a:t>
            </a:r>
            <a:r>
              <a:rPr lang="en-US" sz="1400" dirty="0">
                <a:solidFill>
                  <a:srgbClr val="000000"/>
                </a:solidFill>
                <a:latin typeface="Arial"/>
                <a:cs typeface="Arial"/>
              </a:rPr>
              <a:t>with one or more of the other BUs via the multi-select </a:t>
            </a:r>
            <a:r>
              <a:rPr lang="en-US" sz="1400" dirty="0" smtClean="0">
                <a:solidFill>
                  <a:srgbClr val="000000"/>
                </a:solidFill>
                <a:latin typeface="Arial"/>
                <a:cs typeface="Arial"/>
              </a:rPr>
              <a:t>picklist.</a:t>
            </a:r>
          </a:p>
          <a:p>
            <a:pPr marL="742939" lvl="1" indent="-285750">
              <a:buFont typeface="Arial"/>
              <a:buChar char="•"/>
            </a:pPr>
            <a:r>
              <a:rPr lang="en-US" sz="1400" dirty="0" smtClean="0">
                <a:solidFill>
                  <a:srgbClr val="000000"/>
                </a:solidFill>
                <a:latin typeface="Arial"/>
                <a:cs typeface="Arial"/>
              </a:rPr>
              <a:t>Convert Lead to Opportunity in the Received BU.</a:t>
            </a:r>
            <a:endParaRPr lang="en-US" sz="1400" dirty="0">
              <a:solidFill>
                <a:srgbClr val="000000"/>
              </a:solidFill>
              <a:latin typeface="Arial"/>
              <a:cs typeface="Arial"/>
            </a:endParaRPr>
          </a:p>
          <a:p>
            <a:pPr marL="742939" lvl="1" indent="-285750">
              <a:buFont typeface="Arial"/>
              <a:buChar char="•"/>
            </a:pPr>
            <a:r>
              <a:rPr lang="en-US" sz="1400" dirty="0">
                <a:solidFill>
                  <a:srgbClr val="000000"/>
                </a:solidFill>
                <a:latin typeface="Arial"/>
                <a:cs typeface="Arial"/>
              </a:rPr>
              <a:t>Changing the </a:t>
            </a:r>
            <a:r>
              <a:rPr lang="en-US" sz="1400" dirty="0" smtClean="0">
                <a:solidFill>
                  <a:srgbClr val="000000"/>
                </a:solidFill>
                <a:latin typeface="Arial"/>
                <a:cs typeface="Arial"/>
              </a:rPr>
              <a:t>Lead status or Opportunity Stage </a:t>
            </a:r>
            <a:r>
              <a:rPr lang="en-US" sz="1400" dirty="0">
                <a:solidFill>
                  <a:srgbClr val="000000"/>
                </a:solidFill>
                <a:latin typeface="Arial"/>
                <a:cs typeface="Arial"/>
              </a:rPr>
              <a:t>creates a new </a:t>
            </a:r>
            <a:r>
              <a:rPr lang="en-US" sz="1400" dirty="0" smtClean="0">
                <a:solidFill>
                  <a:srgbClr val="000000"/>
                </a:solidFill>
                <a:latin typeface="Arial"/>
                <a:cs typeface="Arial"/>
              </a:rPr>
              <a:t>log for the designated list of statuses/stages</a:t>
            </a:r>
            <a:endParaRPr lang="en-US" sz="1400" dirty="0">
              <a:solidFill>
                <a:srgbClr val="000000"/>
              </a:solidFill>
              <a:latin typeface="Arial"/>
              <a:cs typeface="Arial"/>
            </a:endParaRPr>
          </a:p>
          <a:p>
            <a:pPr marL="742939" lvl="1" indent="-285750">
              <a:buFont typeface="Arial"/>
              <a:buChar char="•"/>
            </a:pPr>
            <a:r>
              <a:rPr lang="en-US" sz="1400" dirty="0">
                <a:solidFill>
                  <a:srgbClr val="000000"/>
                </a:solidFill>
                <a:latin typeface="Arial"/>
                <a:cs typeface="Arial"/>
              </a:rPr>
              <a:t>Logs can be viewed on the Lead or Opportunity page as a Related List and in the Cross-Sell Activity Logs Tab</a:t>
            </a:r>
          </a:p>
        </p:txBody>
      </p:sp>
      <p:sp>
        <p:nvSpPr>
          <p:cNvPr id="5" name="TextBox 4"/>
          <p:cNvSpPr txBox="1"/>
          <p:nvPr/>
        </p:nvSpPr>
        <p:spPr>
          <a:xfrm>
            <a:off x="0" y="381000"/>
            <a:ext cx="7769518" cy="461665"/>
          </a:xfrm>
          <a:prstGeom prst="rect">
            <a:avLst/>
          </a:prstGeom>
          <a:noFill/>
        </p:spPr>
        <p:txBody>
          <a:bodyPr wrap="square" rtlCol="0" anchor="t">
            <a:spAutoFit/>
          </a:bodyPr>
          <a:lstStyle/>
          <a:p>
            <a:r>
              <a:rPr lang="en-US" sz="2400" b="1">
                <a:cs typeface="Arial"/>
              </a:rPr>
              <a:t>Cross-Sell Activity Logs</a:t>
            </a:r>
            <a:endParaRPr lang="en-US" sz="2400" b="1"/>
          </a:p>
        </p:txBody>
      </p:sp>
      <p:pic>
        <p:nvPicPr>
          <p:cNvPr id="10" name="Picture 2" descr="Opportunity  120 Tomato Springs PVD CONV   Salesforce   Enterprise Edition.png"/>
          <p:cNvPicPr>
            <a:picLocks noChangeAspect="1"/>
          </p:cNvPicPr>
          <p:nvPr/>
        </p:nvPicPr>
        <p:blipFill>
          <a:blip r:embed="rId3"/>
          <a:stretch>
            <a:fillRect/>
          </a:stretch>
        </p:blipFill>
        <p:spPr>
          <a:xfrm>
            <a:off x="1638300" y="3747205"/>
            <a:ext cx="6459279" cy="2419680"/>
          </a:xfrm>
          <a:prstGeom prst="rect">
            <a:avLst/>
          </a:prstGeom>
        </p:spPr>
      </p:pic>
    </p:spTree>
    <p:extLst>
      <p:ext uri="{BB962C8B-B14F-4D97-AF65-F5344CB8AC3E}">
        <p14:creationId xmlns:p14="http://schemas.microsoft.com/office/powerpoint/2010/main" val="3844559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52400" y="3761110"/>
            <a:ext cx="5555848" cy="2381078"/>
          </a:xfrm>
          <a:prstGeom prst="rect">
            <a:avLst/>
          </a:prstGeom>
          <a:ln>
            <a:solidFill>
              <a:schemeClr val="accent1"/>
            </a:solidFill>
          </a:ln>
        </p:spPr>
      </p:pic>
      <p:pic>
        <p:nvPicPr>
          <p:cNvPr id="2" name="Picture 1"/>
          <p:cNvPicPr>
            <a:picLocks noChangeAspect="1"/>
          </p:cNvPicPr>
          <p:nvPr/>
        </p:nvPicPr>
        <p:blipFill>
          <a:blip r:embed="rId4"/>
          <a:stretch>
            <a:fillRect/>
          </a:stretch>
        </p:blipFill>
        <p:spPr>
          <a:xfrm>
            <a:off x="1333018" y="4324350"/>
            <a:ext cx="5347504" cy="1962189"/>
          </a:xfrm>
          <a:prstGeom prst="rect">
            <a:avLst/>
          </a:prstGeom>
          <a:ln>
            <a:solidFill>
              <a:schemeClr val="accent1"/>
            </a:solidFill>
          </a:ln>
        </p:spPr>
      </p:pic>
      <p:sp>
        <p:nvSpPr>
          <p:cNvPr id="6" name="TextBox 5"/>
          <p:cNvSpPr txBox="1"/>
          <p:nvPr/>
        </p:nvSpPr>
        <p:spPr>
          <a:xfrm>
            <a:off x="152400" y="915660"/>
            <a:ext cx="8829675" cy="3046988"/>
          </a:xfrm>
          <a:prstGeom prst="rect">
            <a:avLst/>
          </a:prstGeom>
          <a:noFill/>
        </p:spPr>
        <p:txBody>
          <a:bodyPr wrap="square" rtlCol="0" anchor="t">
            <a:spAutoFit/>
          </a:bodyPr>
          <a:lstStyle/>
          <a:p>
            <a:r>
              <a:rPr lang="en-US" sz="1600" i="1" dirty="0">
                <a:solidFill>
                  <a:srgbClr val="000000"/>
                </a:solidFill>
                <a:latin typeface="Arial"/>
                <a:cs typeface="Arial"/>
              </a:rPr>
              <a:t>Apex Triggers are found on the Leads, Opportunities (labeled Projects in HVAC), and Cross-Sell Activity Logs objects in all instances</a:t>
            </a:r>
            <a:r>
              <a:rPr lang="en-US" sz="1600" i="1" dirty="0" smtClean="0">
                <a:solidFill>
                  <a:srgbClr val="000000"/>
                </a:solidFill>
                <a:latin typeface="Arial"/>
                <a:cs typeface="Arial"/>
              </a:rPr>
              <a:t>.  These triggers call functions within Apex Classes to drive additional functionality to deal with automated lead generation and publishing records programmatically across the S2S mapping definition.</a:t>
            </a:r>
            <a:endParaRPr lang="en-US" sz="1600" i="1" dirty="0">
              <a:solidFill>
                <a:srgbClr val="000000"/>
              </a:solidFill>
              <a:latin typeface="Arial"/>
              <a:cs typeface="Arial"/>
            </a:endParaRPr>
          </a:p>
          <a:p>
            <a:endParaRPr lang="en-US" sz="1600" i="1" dirty="0">
              <a:solidFill>
                <a:srgbClr val="000000"/>
              </a:solidFill>
              <a:latin typeface="Arial"/>
              <a:cs typeface="Arial"/>
            </a:endParaRPr>
          </a:p>
          <a:p>
            <a:r>
              <a:rPr lang="en-US" sz="1600" i="1" dirty="0">
                <a:solidFill>
                  <a:srgbClr val="000000"/>
                </a:solidFill>
                <a:latin typeface="Arial"/>
                <a:cs typeface="Arial"/>
              </a:rPr>
              <a:t>Workflow rules are in place to create email notifications upon status changes.</a:t>
            </a:r>
          </a:p>
          <a:p>
            <a:endParaRPr lang="en-US" sz="1600" i="1" dirty="0">
              <a:solidFill>
                <a:srgbClr val="000000"/>
              </a:solidFill>
              <a:latin typeface="Arial"/>
              <a:cs typeface="Arial"/>
            </a:endParaRPr>
          </a:p>
          <a:p>
            <a:r>
              <a:rPr lang="en-US" sz="1600" b="1" dirty="0">
                <a:solidFill>
                  <a:srgbClr val="000000"/>
                </a:solidFill>
                <a:latin typeface="Arial"/>
                <a:cs typeface="Arial"/>
              </a:rPr>
              <a:t>Important Triggers</a:t>
            </a:r>
          </a:p>
          <a:p>
            <a:pPr marL="742939" lvl="1" indent="-285750">
              <a:buFont typeface="Arial"/>
              <a:buChar char="•"/>
            </a:pPr>
            <a:r>
              <a:rPr lang="en-US" sz="1600" dirty="0">
                <a:solidFill>
                  <a:srgbClr val="000000"/>
                </a:solidFill>
                <a:latin typeface="Arial"/>
                <a:cs typeface="Arial"/>
              </a:rPr>
              <a:t>Lead Triggers – Populates appropriate fields on  cross-sell log</a:t>
            </a:r>
          </a:p>
          <a:p>
            <a:pPr marL="742939" lvl="1" indent="-285750">
              <a:buFont typeface="Arial"/>
              <a:buChar char="•"/>
            </a:pPr>
            <a:r>
              <a:rPr lang="en-US" sz="1600" dirty="0">
                <a:solidFill>
                  <a:srgbClr val="000000"/>
                </a:solidFill>
                <a:latin typeface="Arial"/>
                <a:cs typeface="Arial"/>
              </a:rPr>
              <a:t>Opportunity Trigger – Populates appropriate fields on cross-sell log</a:t>
            </a:r>
          </a:p>
          <a:p>
            <a:pPr marL="742939" lvl="1" indent="-285750">
              <a:buFont typeface="Arial"/>
              <a:buChar char="•"/>
            </a:pPr>
            <a:r>
              <a:rPr lang="en-US" sz="1600" dirty="0">
                <a:latin typeface="Arial"/>
                <a:cs typeface="Arial"/>
              </a:rPr>
              <a:t>Cross-Sell Activity Log Trigger – determined when a log is to be created</a:t>
            </a:r>
          </a:p>
          <a:p>
            <a:pPr marL="742939" lvl="1" indent="-285750">
              <a:buFont typeface="Arial"/>
              <a:buChar char="•"/>
            </a:pPr>
            <a:endParaRPr lang="en-US" sz="1600" dirty="0">
              <a:solidFill>
                <a:srgbClr val="000000"/>
              </a:solidFill>
              <a:latin typeface="Arial"/>
              <a:cs typeface="Arial"/>
            </a:endParaRPr>
          </a:p>
        </p:txBody>
      </p:sp>
      <p:sp>
        <p:nvSpPr>
          <p:cNvPr id="5" name="TextBox 4"/>
          <p:cNvSpPr txBox="1"/>
          <p:nvPr/>
        </p:nvSpPr>
        <p:spPr>
          <a:xfrm>
            <a:off x="0" y="381000"/>
            <a:ext cx="7769518" cy="461665"/>
          </a:xfrm>
          <a:prstGeom prst="rect">
            <a:avLst/>
          </a:prstGeom>
          <a:noFill/>
        </p:spPr>
        <p:txBody>
          <a:bodyPr wrap="square" rtlCol="0" anchor="t">
            <a:spAutoFit/>
          </a:bodyPr>
          <a:lstStyle/>
          <a:p>
            <a:r>
              <a:rPr lang="en-US" sz="2400" b="1" dirty="0">
                <a:cs typeface="Arial"/>
              </a:rPr>
              <a:t>Apex Triggers, Apex </a:t>
            </a:r>
            <a:r>
              <a:rPr lang="en-US" sz="2400" b="1" dirty="0" smtClean="0">
                <a:cs typeface="Arial"/>
              </a:rPr>
              <a:t>Classes and </a:t>
            </a:r>
            <a:r>
              <a:rPr lang="en-US" sz="2400" b="1" dirty="0">
                <a:cs typeface="Arial"/>
              </a:rPr>
              <a:t>Workflow Rules</a:t>
            </a:r>
            <a:endParaRPr lang="en-US" sz="2400" b="1" dirty="0"/>
          </a:p>
        </p:txBody>
      </p:sp>
      <p:pic>
        <p:nvPicPr>
          <p:cNvPr id="4" name="Picture 6" descr="workflow rules.png"/>
          <p:cNvPicPr>
            <a:picLocks noChangeAspect="1"/>
          </p:cNvPicPr>
          <p:nvPr/>
        </p:nvPicPr>
        <p:blipFill>
          <a:blip r:embed="rId5"/>
          <a:stretch>
            <a:fillRect/>
          </a:stretch>
        </p:blipFill>
        <p:spPr>
          <a:xfrm>
            <a:off x="2930324" y="4745385"/>
            <a:ext cx="4278301" cy="1954508"/>
          </a:xfrm>
          <a:prstGeom prst="rect">
            <a:avLst/>
          </a:prstGeom>
          <a:ln>
            <a:solidFill>
              <a:schemeClr val="accent1"/>
            </a:solidFill>
          </a:ln>
        </p:spPr>
      </p:pic>
      <p:sp>
        <p:nvSpPr>
          <p:cNvPr id="8" name="Content Placeholder 6"/>
          <p:cNvSpPr txBox="1">
            <a:spLocks/>
          </p:cNvSpPr>
          <p:nvPr/>
        </p:nvSpPr>
        <p:spPr>
          <a:xfrm>
            <a:off x="7411740" y="5134578"/>
            <a:ext cx="1570335" cy="861108"/>
          </a:xfrm>
          <a:prstGeom prst="rect">
            <a:avLst/>
          </a:prstGeom>
          <a:solidFill>
            <a:schemeClr val="accent1"/>
          </a:solidFill>
        </p:spPr>
        <p:txBody>
          <a:bodyPr vert="horz" lIns="0" tIns="45720" rIns="0" bIns="45720" rtlCol="0" anchor="t">
            <a:noAutofit/>
          </a:bodyPr>
          <a:lstStyle>
            <a:lvl1pPr marL="0" indent="0" algn="ctr" defTabSz="685749" rtl="0" eaLnBrk="1" latinLnBrk="0" hangingPunct="1">
              <a:lnSpc>
                <a:spcPct val="100000"/>
              </a:lnSpc>
              <a:spcBef>
                <a:spcPts val="600"/>
              </a:spcBef>
              <a:buClr>
                <a:srgbClr val="005AAA"/>
              </a:buClr>
              <a:buFont typeface="Arial" charset="0"/>
              <a:buNone/>
              <a:tabLst/>
              <a:defRPr sz="1400" b="0" kern="1200">
                <a:solidFill>
                  <a:schemeClr val="tx1">
                    <a:tint val="75000"/>
                  </a:schemeClr>
                </a:solidFill>
                <a:latin typeface="+mn-lt"/>
                <a:ea typeface="28 Days Later" charset="0"/>
                <a:cs typeface="28 Days Later" charset="0"/>
              </a:defRPr>
            </a:lvl1pPr>
            <a:lvl2pPr marL="457200" indent="0" algn="ctr" defTabSz="685749" rtl="0" eaLnBrk="1" fontAlgn="ctr" latinLnBrk="0" hangingPunct="1">
              <a:lnSpc>
                <a:spcPct val="100000"/>
              </a:lnSpc>
              <a:spcBef>
                <a:spcPts val="600"/>
              </a:spcBef>
              <a:buClr>
                <a:srgbClr val="005AAA"/>
              </a:buClr>
              <a:buSzPct val="80000"/>
              <a:buFont typeface="Courier New" charset="0"/>
              <a:buNone/>
              <a:tabLst/>
              <a:defRPr sz="1400" b="0" kern="1200">
                <a:solidFill>
                  <a:schemeClr val="tx1">
                    <a:tint val="75000"/>
                  </a:schemeClr>
                </a:solidFill>
                <a:latin typeface="+mn-lt"/>
                <a:ea typeface="28 Days Later" charset="0"/>
                <a:cs typeface="28 Days Later" charset="0"/>
              </a:defRPr>
            </a:lvl2pPr>
            <a:lvl3pPr marL="914400" indent="0" algn="ctr" defTabSz="685749" rtl="0" eaLnBrk="1" latinLnBrk="0" hangingPunct="1">
              <a:lnSpc>
                <a:spcPct val="100000"/>
              </a:lnSpc>
              <a:spcBef>
                <a:spcPts val="600"/>
              </a:spcBef>
              <a:buClr>
                <a:srgbClr val="005AAA"/>
              </a:buClr>
              <a:buFont typeface="Arial" charset="0"/>
              <a:buNone/>
              <a:tabLst/>
              <a:defRPr sz="1400" b="0" kern="1200">
                <a:solidFill>
                  <a:schemeClr val="tx1">
                    <a:tint val="75000"/>
                  </a:schemeClr>
                </a:solidFill>
                <a:latin typeface="+mn-lt"/>
                <a:ea typeface="28 Days Later" charset="0"/>
                <a:cs typeface="28 Days Later" charset="0"/>
              </a:defRPr>
            </a:lvl3pPr>
            <a:lvl4pPr marL="1371600" indent="0" algn="ctr" defTabSz="685749" rtl="0" eaLnBrk="1" fontAlgn="ctr" latinLnBrk="0" hangingPunct="1">
              <a:lnSpc>
                <a:spcPct val="100000"/>
              </a:lnSpc>
              <a:spcBef>
                <a:spcPts val="600"/>
              </a:spcBef>
              <a:buClr>
                <a:srgbClr val="005AAA"/>
              </a:buClr>
              <a:buSzPct val="80000"/>
              <a:buFont typeface="Courier New" charset="0"/>
              <a:buNone/>
              <a:tabLst/>
              <a:defRPr sz="1400" b="0" kern="1200">
                <a:solidFill>
                  <a:schemeClr val="tx1">
                    <a:tint val="75000"/>
                  </a:schemeClr>
                </a:solidFill>
                <a:latin typeface="+mn-lt"/>
                <a:ea typeface="28 Days Later" charset="0"/>
                <a:cs typeface="28 Days Later" charset="0"/>
              </a:defRPr>
            </a:lvl4pPr>
            <a:lvl5pPr marL="1828800" indent="0" algn="ctr" defTabSz="685749" rtl="0" eaLnBrk="1" latinLnBrk="0" hangingPunct="1">
              <a:lnSpc>
                <a:spcPct val="100000"/>
              </a:lnSpc>
              <a:spcBef>
                <a:spcPts val="600"/>
              </a:spcBef>
              <a:buClr>
                <a:srgbClr val="005AAA"/>
              </a:buClr>
              <a:buFont typeface="Arial" charset="0"/>
              <a:buNone/>
              <a:tabLst/>
              <a:defRPr sz="1400" b="0" kern="1200">
                <a:solidFill>
                  <a:schemeClr val="tx1">
                    <a:tint val="75000"/>
                  </a:schemeClr>
                </a:solidFill>
                <a:latin typeface="+mn-lt"/>
                <a:ea typeface="28 Days Later" charset="0"/>
                <a:cs typeface="28 Days Later" charset="0"/>
              </a:defRPr>
            </a:lvl5pPr>
            <a:lvl6pPr marL="2286000" indent="0" algn="ctr" defTabSz="685749" rtl="0" eaLnBrk="1" latinLnBrk="0" hangingPunct="1">
              <a:lnSpc>
                <a:spcPct val="90000"/>
              </a:lnSpc>
              <a:spcBef>
                <a:spcPts val="375"/>
              </a:spcBef>
              <a:buClr>
                <a:srgbClr val="0059AB"/>
              </a:buClr>
              <a:buFont typeface="Arial"/>
              <a:buNone/>
              <a:tabLst/>
              <a:defRPr sz="1050" b="0" kern="1200" baseline="0">
                <a:solidFill>
                  <a:schemeClr val="tx1">
                    <a:tint val="75000"/>
                  </a:schemeClr>
                </a:solidFill>
                <a:latin typeface="+mn-lt"/>
                <a:ea typeface="+mn-ea"/>
                <a:cs typeface="+mn-cs"/>
              </a:defRPr>
            </a:lvl6pPr>
            <a:lvl7pPr marL="2743200" indent="0" algn="ctr" defTabSz="685749" rtl="0" eaLnBrk="1" latinLnBrk="0" hangingPunct="1">
              <a:lnSpc>
                <a:spcPct val="90000"/>
              </a:lnSpc>
              <a:spcBef>
                <a:spcPts val="375"/>
              </a:spcBef>
              <a:buFont typeface="Arial"/>
              <a:buNone/>
              <a:tabLst/>
              <a:defRPr sz="1050" b="1" kern="1200">
                <a:solidFill>
                  <a:schemeClr val="tx1">
                    <a:tint val="75000"/>
                  </a:schemeClr>
                </a:solidFill>
                <a:latin typeface="+mn-lt"/>
                <a:ea typeface="+mn-ea"/>
                <a:cs typeface="+mn-cs"/>
              </a:defRPr>
            </a:lvl7pPr>
            <a:lvl8pPr marL="3200400" indent="0" algn="ctr" defTabSz="685749" rtl="0" eaLnBrk="1" latinLnBrk="0" hangingPunct="1">
              <a:lnSpc>
                <a:spcPct val="90000"/>
              </a:lnSpc>
              <a:spcBef>
                <a:spcPts val="375"/>
              </a:spcBef>
              <a:buFont typeface="Arial"/>
              <a:buNone/>
              <a:defRPr sz="1350" kern="1200">
                <a:solidFill>
                  <a:schemeClr val="tx1">
                    <a:tint val="75000"/>
                  </a:schemeClr>
                </a:solidFill>
                <a:latin typeface="+mn-lt"/>
                <a:ea typeface="+mn-ea"/>
                <a:cs typeface="+mn-cs"/>
              </a:defRPr>
            </a:lvl8pPr>
            <a:lvl9pPr marL="3657600" indent="0" algn="ctr" defTabSz="685749" rtl="0" eaLnBrk="1" latinLnBrk="0" hangingPunct="1">
              <a:lnSpc>
                <a:spcPct val="90000"/>
              </a:lnSpc>
              <a:spcBef>
                <a:spcPts val="375"/>
              </a:spcBef>
              <a:buFont typeface="Arial"/>
              <a:buNone/>
              <a:defRPr sz="1350" kern="1200">
                <a:solidFill>
                  <a:schemeClr val="tx1">
                    <a:tint val="75000"/>
                  </a:schemeClr>
                </a:solidFill>
                <a:latin typeface="+mn-lt"/>
                <a:ea typeface="+mn-ea"/>
                <a:cs typeface="+mn-cs"/>
              </a:defRPr>
            </a:lvl9pPr>
          </a:lstStyle>
          <a:p>
            <a:r>
              <a:rPr lang="en-US" sz="1200" dirty="0" smtClean="0">
                <a:solidFill>
                  <a:schemeClr val="bg1"/>
                </a:solidFill>
                <a:cs typeface="Arial"/>
              </a:rPr>
              <a:t>Sample Apex Triggers, Apex Classes and Workflow Rules from </a:t>
            </a:r>
            <a:r>
              <a:rPr lang="en-US" sz="1200" smtClean="0">
                <a:solidFill>
                  <a:schemeClr val="bg1"/>
                </a:solidFill>
                <a:cs typeface="Arial"/>
              </a:rPr>
              <a:t>PVD environment</a:t>
            </a:r>
            <a:endParaRPr lang="en-US" sz="1200" dirty="0">
              <a:solidFill>
                <a:schemeClr val="bg1"/>
              </a:solidFill>
            </a:endParaRPr>
          </a:p>
        </p:txBody>
      </p:sp>
      <p:sp>
        <p:nvSpPr>
          <p:cNvPr id="9" name="Rounded Rectangular Callout 8"/>
          <p:cNvSpPr/>
          <p:nvPr/>
        </p:nvSpPr>
        <p:spPr>
          <a:xfrm>
            <a:off x="7454094" y="1801126"/>
            <a:ext cx="1643606" cy="2523224"/>
          </a:xfrm>
          <a:prstGeom prst="wedgeRoundRectCallout">
            <a:avLst>
              <a:gd name="adj1" fmla="val -100451"/>
              <a:gd name="adj2" fmla="val -892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smtClean="0">
                <a:solidFill>
                  <a:schemeClr val="bg1"/>
                </a:solidFill>
              </a:rPr>
              <a:t>NOTE:</a:t>
            </a:r>
            <a:r>
              <a:rPr lang="en-US" sz="1200" dirty="0" smtClean="0">
                <a:solidFill>
                  <a:schemeClr val="bg1"/>
                </a:solidFill>
              </a:rPr>
              <a:t>  </a:t>
            </a:r>
          </a:p>
          <a:p>
            <a:r>
              <a:rPr lang="en-US" sz="1200" dirty="0" smtClean="0">
                <a:solidFill>
                  <a:schemeClr val="bg1"/>
                </a:solidFill>
              </a:rPr>
              <a:t>Concepts are consistent across environments, but there are code variations between them due to different stage values, additional functionality required or pre-existing code.</a:t>
            </a:r>
            <a:endParaRPr lang="en-US" sz="1200" dirty="0">
              <a:solidFill>
                <a:schemeClr val="bg1"/>
              </a:solidFill>
            </a:endParaRPr>
          </a:p>
        </p:txBody>
      </p:sp>
    </p:spTree>
    <p:extLst>
      <p:ext uri="{BB962C8B-B14F-4D97-AF65-F5344CB8AC3E}">
        <p14:creationId xmlns:p14="http://schemas.microsoft.com/office/powerpoint/2010/main" val="715207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 y="936926"/>
            <a:ext cx="8829675" cy="1077218"/>
          </a:xfrm>
          <a:prstGeom prst="rect">
            <a:avLst/>
          </a:prstGeom>
          <a:noFill/>
        </p:spPr>
        <p:txBody>
          <a:bodyPr wrap="square" rtlCol="0" anchor="t">
            <a:spAutoFit/>
          </a:bodyPr>
          <a:lstStyle/>
          <a:p>
            <a:endParaRPr lang="en-US" sz="1600" i="1" dirty="0">
              <a:solidFill>
                <a:srgbClr val="000000"/>
              </a:solidFill>
              <a:latin typeface="Arial"/>
              <a:cs typeface="Arial"/>
            </a:endParaRPr>
          </a:p>
          <a:p>
            <a:r>
              <a:rPr lang="en-US" sz="1600" b="1" dirty="0" smtClean="0">
                <a:solidFill>
                  <a:srgbClr val="000000"/>
                </a:solidFill>
                <a:latin typeface="Arial"/>
                <a:cs typeface="Arial"/>
              </a:rPr>
              <a:t>The following table lists the details of Triggers, Classes, Workflow Rules</a:t>
            </a:r>
            <a:r>
              <a:rPr lang="en-US" sz="1600" b="1" dirty="0">
                <a:solidFill>
                  <a:srgbClr val="000000"/>
                </a:solidFill>
                <a:latin typeface="Arial"/>
                <a:cs typeface="Arial"/>
              </a:rPr>
              <a:t> </a:t>
            </a:r>
            <a:r>
              <a:rPr lang="en-US" sz="1600" b="1" dirty="0" smtClean="0">
                <a:solidFill>
                  <a:srgbClr val="000000"/>
                </a:solidFill>
                <a:latin typeface="Arial"/>
                <a:cs typeface="Arial"/>
              </a:rPr>
              <a:t>in the </a:t>
            </a:r>
            <a:r>
              <a:rPr lang="en-US" sz="1600" b="1" dirty="0" smtClean="0">
                <a:solidFill>
                  <a:srgbClr val="000000"/>
                </a:solidFill>
                <a:latin typeface="Arial"/>
                <a:cs typeface="Arial"/>
              </a:rPr>
              <a:t>EED environment related to the Cross-Sell Activities</a:t>
            </a:r>
            <a:endParaRPr lang="en-US" sz="1600" b="1" dirty="0">
              <a:solidFill>
                <a:srgbClr val="000000"/>
              </a:solidFill>
              <a:latin typeface="Arial"/>
              <a:cs typeface="Arial"/>
            </a:endParaRPr>
          </a:p>
          <a:p>
            <a:pPr marL="742939" lvl="1" indent="-285750">
              <a:buFont typeface="Arial"/>
              <a:buChar char="•"/>
            </a:pPr>
            <a:endParaRPr lang="en-US" sz="1600" dirty="0">
              <a:solidFill>
                <a:srgbClr val="000000"/>
              </a:solidFill>
              <a:latin typeface="Arial"/>
              <a:cs typeface="Arial"/>
            </a:endParaRPr>
          </a:p>
        </p:txBody>
      </p:sp>
      <p:sp>
        <p:nvSpPr>
          <p:cNvPr id="5" name="TextBox 4"/>
          <p:cNvSpPr txBox="1"/>
          <p:nvPr/>
        </p:nvSpPr>
        <p:spPr>
          <a:xfrm>
            <a:off x="0" y="381000"/>
            <a:ext cx="7769518" cy="461665"/>
          </a:xfrm>
          <a:prstGeom prst="rect">
            <a:avLst/>
          </a:prstGeom>
          <a:noFill/>
        </p:spPr>
        <p:txBody>
          <a:bodyPr wrap="square" rtlCol="0" anchor="t">
            <a:spAutoFit/>
          </a:bodyPr>
          <a:lstStyle/>
          <a:p>
            <a:r>
              <a:rPr lang="en-US" sz="2400" b="1" dirty="0">
                <a:cs typeface="Arial"/>
              </a:rPr>
              <a:t>Apex Triggers, Apex </a:t>
            </a:r>
            <a:r>
              <a:rPr lang="en-US" sz="2400" b="1" dirty="0" smtClean="0">
                <a:cs typeface="Arial"/>
              </a:rPr>
              <a:t>Classes and </a:t>
            </a:r>
            <a:r>
              <a:rPr lang="en-US" sz="2400" b="1" dirty="0">
                <a:cs typeface="Arial"/>
              </a:rPr>
              <a:t>Workflow Rules</a:t>
            </a:r>
            <a:endParaRPr lang="en-US" sz="2400" b="1" dirty="0"/>
          </a:p>
        </p:txBody>
      </p:sp>
      <p:graphicFrame>
        <p:nvGraphicFramePr>
          <p:cNvPr id="7" name="Table 6"/>
          <p:cNvGraphicFramePr>
            <a:graphicFrameLocks noGrp="1"/>
          </p:cNvGraphicFramePr>
          <p:nvPr>
            <p:extLst>
              <p:ext uri="{D42A27DB-BD31-4B8C-83A1-F6EECF244321}">
                <p14:modId xmlns:p14="http://schemas.microsoft.com/office/powerpoint/2010/main" val="271251308"/>
              </p:ext>
            </p:extLst>
          </p:nvPr>
        </p:nvGraphicFramePr>
        <p:xfrm>
          <a:off x="400245" y="2014144"/>
          <a:ext cx="8355448" cy="3393649"/>
        </p:xfrm>
        <a:graphic>
          <a:graphicData uri="http://schemas.openxmlformats.org/drawingml/2006/table">
            <a:tbl>
              <a:tblPr firstRow="1" bandRow="1">
                <a:tableStyleId>{5C22544A-7EE6-4342-B048-85BDC9FD1C3A}</a:tableStyleId>
              </a:tblPr>
              <a:tblGrid>
                <a:gridCol w="2309838"/>
                <a:gridCol w="2209410"/>
                <a:gridCol w="3836200"/>
              </a:tblGrid>
              <a:tr h="619969">
                <a:tc>
                  <a:txBody>
                    <a:bodyPr/>
                    <a:lstStyle/>
                    <a:p>
                      <a:r>
                        <a:rPr lang="en-US" dirty="0" smtClean="0"/>
                        <a:t>Triggers</a:t>
                      </a:r>
                      <a:endParaRPr lang="en-US" dirty="0"/>
                    </a:p>
                  </a:txBody>
                  <a:tcPr/>
                </a:tc>
                <a:tc>
                  <a:txBody>
                    <a:bodyPr/>
                    <a:lstStyle/>
                    <a:p>
                      <a:r>
                        <a:rPr lang="en-US" dirty="0" smtClean="0"/>
                        <a:t>Classes</a:t>
                      </a:r>
                      <a:endParaRPr lang="en-US" dirty="0"/>
                    </a:p>
                  </a:txBody>
                  <a:tcPr/>
                </a:tc>
                <a:tc>
                  <a:txBody>
                    <a:bodyPr/>
                    <a:lstStyle/>
                    <a:p>
                      <a:r>
                        <a:rPr lang="en-US" dirty="0" smtClean="0"/>
                        <a:t>Workflow</a:t>
                      </a:r>
                      <a:endParaRPr lang="en-US" dirty="0"/>
                    </a:p>
                  </a:txBody>
                  <a:tcPr/>
                </a:tc>
              </a:tr>
              <a:tr h="619969">
                <a:tc>
                  <a:txBody>
                    <a:bodyPr/>
                    <a:lstStyle/>
                    <a:p>
                      <a:r>
                        <a:rPr lang="en-US" sz="1100" dirty="0" err="1" smtClean="0"/>
                        <a:t>LeadTrigger</a:t>
                      </a:r>
                      <a:endParaRPr lang="en-US" sz="1100" dirty="0" smtClean="0"/>
                    </a:p>
                    <a:p>
                      <a:r>
                        <a:rPr lang="en-US" sz="1100" dirty="0" err="1" smtClean="0"/>
                        <a:t>OpportunityTrigger</a:t>
                      </a:r>
                      <a:endParaRPr lang="en-US" sz="1100" dirty="0" smtClean="0"/>
                    </a:p>
                    <a:p>
                      <a:r>
                        <a:rPr lang="en-US" sz="1100" dirty="0" err="1" smtClean="0"/>
                        <a:t>CrosssellActivityLogTrigger</a:t>
                      </a:r>
                      <a:endParaRPr lang="en-US" sz="1100" dirty="0"/>
                    </a:p>
                  </a:txBody>
                  <a:tcPr/>
                </a:tc>
                <a:tc>
                  <a:txBody>
                    <a:bodyPr/>
                    <a:lstStyle/>
                    <a:p>
                      <a:r>
                        <a:rPr lang="en-US" sz="1100" dirty="0" err="1" smtClean="0"/>
                        <a:t>LeadUtils</a:t>
                      </a:r>
                      <a:r>
                        <a:rPr lang="en-US" sz="1100" dirty="0" smtClean="0"/>
                        <a:t> </a:t>
                      </a:r>
                    </a:p>
                    <a:p>
                      <a:r>
                        <a:rPr lang="en-US" sz="1100" dirty="0" err="1" smtClean="0"/>
                        <a:t>OpportunityTriggerHandler</a:t>
                      </a:r>
                      <a:endParaRPr lang="en-US" sz="1100" dirty="0"/>
                    </a:p>
                  </a:txBody>
                  <a:tcPr/>
                </a:tc>
                <a:tc>
                  <a:txBody>
                    <a:bodyPr/>
                    <a:lstStyle/>
                    <a:p>
                      <a:r>
                        <a:rPr lang="en-US" sz="1100" u="sng" dirty="0" smtClean="0"/>
                        <a:t>Field Updates:</a:t>
                      </a:r>
                    </a:p>
                    <a:p>
                      <a:r>
                        <a:rPr lang="en-US" sz="1100" dirty="0" smtClean="0"/>
                        <a:t>Set Source Lead Id</a:t>
                      </a:r>
                    </a:p>
                    <a:p>
                      <a:r>
                        <a:rPr lang="en-US" sz="1100" dirty="0" smtClean="0"/>
                        <a:t>Set Proposal Sent Date</a:t>
                      </a:r>
                    </a:p>
                    <a:p>
                      <a:r>
                        <a:rPr lang="en-US" sz="1100" dirty="0" smtClean="0"/>
                        <a:t>Set Award Date</a:t>
                      </a:r>
                    </a:p>
                    <a:p>
                      <a:r>
                        <a:rPr lang="en-US" sz="1100" u="sng" dirty="0" smtClean="0"/>
                        <a:t>Email Alerts:</a:t>
                      </a:r>
                      <a:endParaRPr lang="en-US" sz="1100" u="none" dirty="0" smtClean="0"/>
                    </a:p>
                    <a:p>
                      <a:pPr marL="228600" indent="-228600">
                        <a:buAutoNum type="arabicPeriod"/>
                      </a:pPr>
                      <a:r>
                        <a:rPr lang="en-US" sz="1100" u="none" dirty="0" smtClean="0"/>
                        <a:t>Cross-Sell Lead Notification (when </a:t>
                      </a:r>
                      <a:r>
                        <a:rPr lang="en-US" sz="1100" u="none" dirty="0" err="1" smtClean="0"/>
                        <a:t>CrossSell</a:t>
                      </a:r>
                      <a:r>
                        <a:rPr lang="en-US" sz="1100" u="none" dirty="0" smtClean="0"/>
                        <a:t> Lead is created)</a:t>
                      </a:r>
                    </a:p>
                    <a:p>
                      <a:pPr marL="228600" indent="-228600">
                        <a:buAutoNum type="arabicPeriod"/>
                      </a:pPr>
                      <a:r>
                        <a:rPr lang="en-US" sz="1100" u="none" dirty="0" smtClean="0"/>
                        <a:t>Cross Sell - New </a:t>
                      </a:r>
                      <a:r>
                        <a:rPr lang="en-US" sz="1100" u="none" dirty="0" err="1" smtClean="0"/>
                        <a:t>Opp</a:t>
                      </a:r>
                      <a:r>
                        <a:rPr lang="en-US" sz="1100" u="none" dirty="0" smtClean="0"/>
                        <a:t> from Lead Prep (When </a:t>
                      </a:r>
                      <a:r>
                        <a:rPr lang="en-US" sz="1100" u="none" dirty="0" err="1" smtClean="0"/>
                        <a:t>CrossSell</a:t>
                      </a:r>
                      <a:r>
                        <a:rPr lang="en-US" sz="1100" u="none" dirty="0" smtClean="0"/>
                        <a:t> Lead is Converted to Opportunity)</a:t>
                      </a:r>
                    </a:p>
                    <a:p>
                      <a:pPr marL="228600" indent="-228600">
                        <a:buAutoNum type="arabicPeriod"/>
                      </a:pPr>
                      <a:r>
                        <a:rPr lang="en-US" sz="1100" dirty="0" smtClean="0"/>
                        <a:t>Cross-sell Project Proposal Sent Notification (Stage = Proposal Sent)</a:t>
                      </a:r>
                    </a:p>
                    <a:p>
                      <a:pPr marL="228600" indent="-228600">
                        <a:buAutoNum type="arabicPeriod"/>
                      </a:pPr>
                      <a:r>
                        <a:rPr lang="en-US" sz="1100" dirty="0" smtClean="0"/>
                        <a:t>Cross-sell Project Hold Notification (Stage = PH – Hold)</a:t>
                      </a:r>
                    </a:p>
                    <a:p>
                      <a:pPr marL="228600" indent="-228600">
                        <a:buAutoNum type="arabicPeriod"/>
                      </a:pPr>
                      <a:r>
                        <a:rPr lang="en-US" sz="1100" dirty="0" smtClean="0"/>
                        <a:t>Cross-sell Project No Bid Notification (No Bid = True)</a:t>
                      </a:r>
                    </a:p>
                    <a:p>
                      <a:pPr marL="228600" indent="-228600">
                        <a:buAutoNum type="arabicPeriod"/>
                      </a:pPr>
                      <a:r>
                        <a:rPr lang="en-US" sz="1100" dirty="0" smtClean="0"/>
                        <a:t>Cross-sell Project Won Notification (Stage = </a:t>
                      </a:r>
                      <a:r>
                        <a:rPr lang="de-DE" sz="1100" dirty="0" smtClean="0"/>
                        <a:t>P1 – Won)</a:t>
                      </a:r>
                    </a:p>
                    <a:p>
                      <a:pPr marL="228600" indent="-228600">
                        <a:buAutoNum type="arabicPeriod"/>
                      </a:pPr>
                      <a:r>
                        <a:rPr lang="de-DE" sz="1100" dirty="0" smtClean="0"/>
                        <a:t>Cross-</a:t>
                      </a:r>
                      <a:r>
                        <a:rPr lang="de-DE" sz="1100" dirty="0" err="1" smtClean="0"/>
                        <a:t>sell</a:t>
                      </a:r>
                      <a:r>
                        <a:rPr lang="de-DE" sz="1100" dirty="0" smtClean="0"/>
                        <a:t> Project Lost </a:t>
                      </a:r>
                      <a:r>
                        <a:rPr lang="de-DE" sz="1100" dirty="0" err="1" smtClean="0"/>
                        <a:t>Notification</a:t>
                      </a:r>
                      <a:r>
                        <a:rPr lang="de-DE" sz="1100" dirty="0" smtClean="0"/>
                        <a:t> (Stage = PZ – Lost)</a:t>
                      </a:r>
                      <a:endParaRPr lang="en-US" sz="1100" u="none" dirty="0" smtClean="0"/>
                    </a:p>
                  </a:txBody>
                  <a:tcPr/>
                </a:tc>
              </a:tr>
            </a:tbl>
          </a:graphicData>
        </a:graphic>
      </p:graphicFrame>
    </p:spTree>
    <p:extLst>
      <p:ext uri="{BB962C8B-B14F-4D97-AF65-F5344CB8AC3E}">
        <p14:creationId xmlns:p14="http://schemas.microsoft.com/office/powerpoint/2010/main" val="517725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 y="936926"/>
            <a:ext cx="8829675" cy="1077218"/>
          </a:xfrm>
          <a:prstGeom prst="rect">
            <a:avLst/>
          </a:prstGeom>
          <a:noFill/>
        </p:spPr>
        <p:txBody>
          <a:bodyPr wrap="square" rtlCol="0" anchor="t">
            <a:spAutoFit/>
          </a:bodyPr>
          <a:lstStyle/>
          <a:p>
            <a:endParaRPr lang="en-US" sz="1600" i="1" dirty="0">
              <a:solidFill>
                <a:srgbClr val="000000"/>
              </a:solidFill>
              <a:latin typeface="Arial"/>
              <a:cs typeface="Arial"/>
            </a:endParaRPr>
          </a:p>
          <a:p>
            <a:r>
              <a:rPr lang="en-US" sz="1600" b="1" dirty="0" smtClean="0">
                <a:solidFill>
                  <a:srgbClr val="000000"/>
                </a:solidFill>
                <a:latin typeface="Arial"/>
                <a:cs typeface="Arial"/>
              </a:rPr>
              <a:t>The following table lists the details of Triggers, Classes, Workflow Rules</a:t>
            </a:r>
            <a:r>
              <a:rPr lang="en-US" sz="1600" b="1" dirty="0">
                <a:solidFill>
                  <a:srgbClr val="000000"/>
                </a:solidFill>
                <a:latin typeface="Arial"/>
                <a:cs typeface="Arial"/>
              </a:rPr>
              <a:t> </a:t>
            </a:r>
            <a:r>
              <a:rPr lang="en-US" sz="1600" b="1" dirty="0" smtClean="0">
                <a:solidFill>
                  <a:srgbClr val="000000"/>
                </a:solidFill>
                <a:latin typeface="Arial"/>
                <a:cs typeface="Arial"/>
              </a:rPr>
              <a:t>in the </a:t>
            </a:r>
            <a:r>
              <a:rPr lang="en-US" sz="1600" b="1" dirty="0">
                <a:solidFill>
                  <a:srgbClr val="000000"/>
                </a:solidFill>
                <a:cs typeface="Arial"/>
              </a:rPr>
              <a:t>PVD environment related to the Cross-Sell Activities</a:t>
            </a:r>
            <a:endParaRPr lang="en-US" sz="1600" b="1" dirty="0">
              <a:solidFill>
                <a:srgbClr val="000000"/>
              </a:solidFill>
              <a:latin typeface="Arial"/>
              <a:cs typeface="Arial"/>
            </a:endParaRPr>
          </a:p>
          <a:p>
            <a:pPr marL="742939" lvl="1" indent="-285750">
              <a:buFont typeface="Arial"/>
              <a:buChar char="•"/>
            </a:pPr>
            <a:endParaRPr lang="en-US" sz="1600" dirty="0">
              <a:solidFill>
                <a:srgbClr val="000000"/>
              </a:solidFill>
              <a:latin typeface="Arial"/>
              <a:cs typeface="Arial"/>
            </a:endParaRPr>
          </a:p>
        </p:txBody>
      </p:sp>
      <p:sp>
        <p:nvSpPr>
          <p:cNvPr id="5" name="TextBox 4"/>
          <p:cNvSpPr txBox="1"/>
          <p:nvPr/>
        </p:nvSpPr>
        <p:spPr>
          <a:xfrm>
            <a:off x="0" y="381000"/>
            <a:ext cx="7769518" cy="461665"/>
          </a:xfrm>
          <a:prstGeom prst="rect">
            <a:avLst/>
          </a:prstGeom>
          <a:noFill/>
        </p:spPr>
        <p:txBody>
          <a:bodyPr wrap="square" rtlCol="0" anchor="t">
            <a:spAutoFit/>
          </a:bodyPr>
          <a:lstStyle/>
          <a:p>
            <a:r>
              <a:rPr lang="en-US" sz="2400" b="1" dirty="0">
                <a:cs typeface="Arial"/>
              </a:rPr>
              <a:t>Apex Triggers, Apex </a:t>
            </a:r>
            <a:r>
              <a:rPr lang="en-US" sz="2400" b="1" dirty="0" smtClean="0">
                <a:cs typeface="Arial"/>
              </a:rPr>
              <a:t>Classes and </a:t>
            </a:r>
            <a:r>
              <a:rPr lang="en-US" sz="2400" b="1" dirty="0">
                <a:cs typeface="Arial"/>
              </a:rPr>
              <a:t>Workflow Rules</a:t>
            </a:r>
            <a:endParaRPr lang="en-US" sz="2400" b="1" dirty="0"/>
          </a:p>
        </p:txBody>
      </p:sp>
      <p:graphicFrame>
        <p:nvGraphicFramePr>
          <p:cNvPr id="7" name="Table 6"/>
          <p:cNvGraphicFramePr>
            <a:graphicFrameLocks noGrp="1"/>
          </p:cNvGraphicFramePr>
          <p:nvPr>
            <p:extLst>
              <p:ext uri="{D42A27DB-BD31-4B8C-83A1-F6EECF244321}">
                <p14:modId xmlns:p14="http://schemas.microsoft.com/office/powerpoint/2010/main" val="271251308"/>
              </p:ext>
            </p:extLst>
          </p:nvPr>
        </p:nvGraphicFramePr>
        <p:xfrm>
          <a:off x="400245" y="2014144"/>
          <a:ext cx="8355448" cy="3058369"/>
        </p:xfrm>
        <a:graphic>
          <a:graphicData uri="http://schemas.openxmlformats.org/drawingml/2006/table">
            <a:tbl>
              <a:tblPr firstRow="1" bandRow="1">
                <a:tableStyleId>{5C22544A-7EE6-4342-B048-85BDC9FD1C3A}</a:tableStyleId>
              </a:tblPr>
              <a:tblGrid>
                <a:gridCol w="2309838"/>
                <a:gridCol w="2209410"/>
                <a:gridCol w="3836200"/>
              </a:tblGrid>
              <a:tr h="619969">
                <a:tc>
                  <a:txBody>
                    <a:bodyPr/>
                    <a:lstStyle/>
                    <a:p>
                      <a:r>
                        <a:rPr lang="en-US" dirty="0" smtClean="0"/>
                        <a:t>Triggers</a:t>
                      </a:r>
                      <a:endParaRPr lang="en-US" dirty="0"/>
                    </a:p>
                  </a:txBody>
                  <a:tcPr/>
                </a:tc>
                <a:tc>
                  <a:txBody>
                    <a:bodyPr/>
                    <a:lstStyle/>
                    <a:p>
                      <a:r>
                        <a:rPr lang="en-US" dirty="0" smtClean="0"/>
                        <a:t>Classes</a:t>
                      </a:r>
                      <a:endParaRPr lang="en-US" dirty="0"/>
                    </a:p>
                  </a:txBody>
                  <a:tcPr/>
                </a:tc>
                <a:tc>
                  <a:txBody>
                    <a:bodyPr/>
                    <a:lstStyle/>
                    <a:p>
                      <a:r>
                        <a:rPr lang="en-US" dirty="0" smtClean="0"/>
                        <a:t>Workflow</a:t>
                      </a:r>
                      <a:endParaRPr lang="en-US" dirty="0"/>
                    </a:p>
                  </a:txBody>
                  <a:tcPr/>
                </a:tc>
              </a:tr>
              <a:tr h="619969">
                <a:tc>
                  <a:txBody>
                    <a:bodyPr/>
                    <a:lstStyle/>
                    <a:p>
                      <a:r>
                        <a:rPr lang="en-US" sz="1100" b="0" dirty="0" err="1" smtClean="0">
                          <a:solidFill>
                            <a:schemeClr val="tx1"/>
                          </a:solidFill>
                        </a:rPr>
                        <a:t>LeadTrigger</a:t>
                      </a:r>
                      <a:endParaRPr lang="en-US" sz="1100" b="0" dirty="0" smtClean="0">
                        <a:solidFill>
                          <a:schemeClr val="tx1"/>
                        </a:solidFill>
                      </a:endParaRPr>
                    </a:p>
                    <a:p>
                      <a:r>
                        <a:rPr lang="en-US" sz="1100" b="0" dirty="0" err="1" smtClean="0">
                          <a:solidFill>
                            <a:schemeClr val="tx1"/>
                          </a:solidFill>
                        </a:rPr>
                        <a:t>OpportunityTrigger</a:t>
                      </a:r>
                      <a:endParaRPr lang="en-US" sz="1100" b="0" dirty="0" smtClean="0">
                        <a:solidFill>
                          <a:schemeClr val="tx1"/>
                        </a:solidFill>
                      </a:endParaRPr>
                    </a:p>
                    <a:p>
                      <a:r>
                        <a:rPr lang="en-US" sz="1100" b="0" dirty="0" err="1" smtClean="0">
                          <a:solidFill>
                            <a:schemeClr val="tx1"/>
                          </a:solidFill>
                        </a:rPr>
                        <a:t>CrosssellActivityLogTrigger</a:t>
                      </a:r>
                      <a:endParaRPr lang="en-US" sz="1100" b="0" dirty="0">
                        <a:solidFill>
                          <a:schemeClr val="tx1"/>
                        </a:solidFill>
                      </a:endParaRPr>
                    </a:p>
                  </a:txBody>
                  <a:tcPr/>
                </a:tc>
                <a:tc>
                  <a:txBody>
                    <a:bodyPr/>
                    <a:lstStyle/>
                    <a:p>
                      <a:r>
                        <a:rPr lang="en-US" sz="1100" b="0" dirty="0" err="1" smtClean="0">
                          <a:solidFill>
                            <a:schemeClr val="tx1"/>
                          </a:solidFill>
                        </a:rPr>
                        <a:t>LeadUtils</a:t>
                      </a:r>
                      <a:r>
                        <a:rPr lang="en-US" sz="1100" b="0" dirty="0" smtClean="0">
                          <a:solidFill>
                            <a:schemeClr val="tx1"/>
                          </a:solidFill>
                        </a:rPr>
                        <a:t> </a:t>
                      </a:r>
                    </a:p>
                    <a:p>
                      <a:r>
                        <a:rPr lang="en-US" sz="1100" b="0" dirty="0" err="1" smtClean="0">
                          <a:solidFill>
                            <a:schemeClr val="tx1"/>
                          </a:solidFill>
                        </a:rPr>
                        <a:t>OpportunityTriggerHandler</a:t>
                      </a:r>
                      <a:endParaRPr lang="en-US" sz="1100" b="0" dirty="0">
                        <a:solidFill>
                          <a:schemeClr val="tx1"/>
                        </a:solidFill>
                      </a:endParaRPr>
                    </a:p>
                  </a:txBody>
                  <a:tcPr/>
                </a:tc>
                <a:tc>
                  <a:txBody>
                    <a:bodyPr/>
                    <a:lstStyle/>
                    <a:p>
                      <a:r>
                        <a:rPr lang="en-US" sz="1100" b="0" u="sng" dirty="0" smtClean="0">
                          <a:solidFill>
                            <a:schemeClr val="tx1"/>
                          </a:solidFill>
                        </a:rPr>
                        <a:t>Field Updates:</a:t>
                      </a:r>
                    </a:p>
                    <a:p>
                      <a:r>
                        <a:rPr lang="en-US" sz="1100" b="0" dirty="0" smtClean="0">
                          <a:solidFill>
                            <a:schemeClr val="tx1"/>
                          </a:solidFill>
                        </a:rPr>
                        <a:t>Set Source Lead Id</a:t>
                      </a:r>
                      <a:br>
                        <a:rPr lang="en-US" sz="1100" b="0" dirty="0" smtClean="0">
                          <a:solidFill>
                            <a:schemeClr val="tx1"/>
                          </a:solidFill>
                        </a:rPr>
                      </a:br>
                      <a:r>
                        <a:rPr lang="en-US" sz="1100" b="0" dirty="0" smtClean="0">
                          <a:solidFill>
                            <a:schemeClr val="tx1"/>
                          </a:solidFill>
                        </a:rPr>
                        <a:t>Cross Sell - Set Building Type if HVAC Lead</a:t>
                      </a:r>
                      <a:br>
                        <a:rPr lang="en-US" sz="1100" b="0" dirty="0" smtClean="0">
                          <a:solidFill>
                            <a:schemeClr val="tx1"/>
                          </a:solidFill>
                        </a:rPr>
                      </a:br>
                      <a:r>
                        <a:rPr lang="en-US" sz="1100" b="0" u="sng" dirty="0" smtClean="0">
                          <a:solidFill>
                            <a:schemeClr val="tx1"/>
                          </a:solidFill>
                        </a:rPr>
                        <a:t>Email Alerts:</a:t>
                      </a:r>
                      <a:endParaRPr lang="en-US" sz="1100" b="0" u="none" dirty="0" smtClean="0">
                        <a:solidFill>
                          <a:schemeClr val="tx1"/>
                        </a:solidFill>
                      </a:endParaRPr>
                    </a:p>
                    <a:p>
                      <a:pPr marL="228600" indent="-228600">
                        <a:buAutoNum type="arabicPeriod"/>
                      </a:pPr>
                      <a:r>
                        <a:rPr lang="en-US" sz="1100" b="0" u="none" dirty="0" smtClean="0">
                          <a:solidFill>
                            <a:schemeClr val="tx1"/>
                          </a:solidFill>
                        </a:rPr>
                        <a:t>Cross-Sell Lead Notification (when </a:t>
                      </a:r>
                      <a:r>
                        <a:rPr lang="en-US" sz="1100" b="0" u="none" dirty="0" err="1" smtClean="0">
                          <a:solidFill>
                            <a:schemeClr val="tx1"/>
                          </a:solidFill>
                        </a:rPr>
                        <a:t>CrossSell</a:t>
                      </a:r>
                      <a:r>
                        <a:rPr lang="en-US" sz="1100" b="0" u="none" dirty="0" smtClean="0">
                          <a:solidFill>
                            <a:schemeClr val="tx1"/>
                          </a:solidFill>
                        </a:rPr>
                        <a:t> Lead is created)</a:t>
                      </a:r>
                    </a:p>
                    <a:p>
                      <a:pPr marL="228600" indent="-228600">
                        <a:buAutoNum type="arabicPeriod"/>
                      </a:pPr>
                      <a:r>
                        <a:rPr lang="en-US" sz="1100" b="0" u="none" dirty="0" smtClean="0">
                          <a:solidFill>
                            <a:schemeClr val="tx1"/>
                          </a:solidFill>
                        </a:rPr>
                        <a:t>Cross Sell - New </a:t>
                      </a:r>
                      <a:r>
                        <a:rPr lang="en-US" sz="1100" b="0" u="none" dirty="0" err="1" smtClean="0">
                          <a:solidFill>
                            <a:schemeClr val="tx1"/>
                          </a:solidFill>
                        </a:rPr>
                        <a:t>Opp</a:t>
                      </a:r>
                      <a:r>
                        <a:rPr lang="en-US" sz="1100" b="0" u="none" dirty="0" smtClean="0">
                          <a:solidFill>
                            <a:schemeClr val="tx1"/>
                          </a:solidFill>
                        </a:rPr>
                        <a:t> from Lead Prep (When </a:t>
                      </a:r>
                      <a:r>
                        <a:rPr lang="en-US" sz="1100" b="0" u="none" dirty="0" err="1" smtClean="0">
                          <a:solidFill>
                            <a:schemeClr val="tx1"/>
                          </a:solidFill>
                        </a:rPr>
                        <a:t>CrossSell</a:t>
                      </a:r>
                      <a:r>
                        <a:rPr lang="en-US" sz="1100" b="0" u="none" dirty="0" smtClean="0">
                          <a:solidFill>
                            <a:schemeClr val="tx1"/>
                          </a:solidFill>
                        </a:rPr>
                        <a:t> Lead is Converted to Opportunity)</a:t>
                      </a:r>
                    </a:p>
                    <a:p>
                      <a:pPr marL="228600" indent="-228600">
                        <a:buAutoNum type="arabicPeriod"/>
                      </a:pPr>
                      <a:r>
                        <a:rPr lang="en-US" sz="1100" b="0" u="none" dirty="0" smtClean="0">
                          <a:solidFill>
                            <a:schemeClr val="tx1"/>
                          </a:solidFill>
                        </a:rPr>
                        <a:t>Cross-sell Project Stage Change Notification(Stage</a:t>
                      </a:r>
                      <a:r>
                        <a:rPr lang="en-US" sz="1100" b="0" u="none" baseline="0" dirty="0" smtClean="0">
                          <a:solidFill>
                            <a:schemeClr val="tx1"/>
                          </a:solidFill>
                        </a:rPr>
                        <a:t> = </a:t>
                      </a:r>
                      <a:r>
                        <a:rPr lang="en-US" sz="1100" b="0" dirty="0" smtClean="0">
                          <a:solidFill>
                            <a:schemeClr val="tx1"/>
                          </a:solidFill>
                        </a:rPr>
                        <a:t>Proposal/Price Quote or Negotiation/Review)</a:t>
                      </a:r>
                    </a:p>
                    <a:p>
                      <a:pPr marL="228600" indent="-228600">
                        <a:buAutoNum type="arabicPeriod"/>
                      </a:pPr>
                      <a:r>
                        <a:rPr lang="en-US" sz="1100" b="0" u="none" dirty="0" smtClean="0">
                          <a:solidFill>
                            <a:schemeClr val="tx1"/>
                          </a:solidFill>
                        </a:rPr>
                        <a:t>Cross-sell Project Won Notification (Stage = </a:t>
                      </a:r>
                      <a:r>
                        <a:rPr lang="en-US" sz="1100" b="0" dirty="0" smtClean="0">
                          <a:solidFill>
                            <a:schemeClr val="tx1"/>
                          </a:solidFill>
                        </a:rPr>
                        <a:t>Closed Won)</a:t>
                      </a:r>
                    </a:p>
                    <a:p>
                      <a:pPr marL="228600" indent="-228600">
                        <a:buAutoNum type="arabicPeriod"/>
                      </a:pPr>
                      <a:r>
                        <a:rPr lang="en-US" sz="1100" b="0" u="none" dirty="0" smtClean="0">
                          <a:solidFill>
                            <a:schemeClr val="tx1"/>
                          </a:solidFill>
                        </a:rPr>
                        <a:t>Cross-sell Project Lost Notification (Stage = Closed Lost)</a:t>
                      </a:r>
                    </a:p>
                  </a:txBody>
                  <a:tcPr/>
                </a:tc>
              </a:tr>
            </a:tbl>
          </a:graphicData>
        </a:graphic>
      </p:graphicFrame>
    </p:spTree>
    <p:extLst>
      <p:ext uri="{BB962C8B-B14F-4D97-AF65-F5344CB8AC3E}">
        <p14:creationId xmlns:p14="http://schemas.microsoft.com/office/powerpoint/2010/main" val="2098444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 y="936926"/>
            <a:ext cx="8829675" cy="1077218"/>
          </a:xfrm>
          <a:prstGeom prst="rect">
            <a:avLst/>
          </a:prstGeom>
          <a:noFill/>
        </p:spPr>
        <p:txBody>
          <a:bodyPr wrap="square" rtlCol="0" anchor="t">
            <a:spAutoFit/>
          </a:bodyPr>
          <a:lstStyle/>
          <a:p>
            <a:endParaRPr lang="en-US" sz="1600" i="1" dirty="0">
              <a:solidFill>
                <a:srgbClr val="000000"/>
              </a:solidFill>
              <a:latin typeface="Arial"/>
              <a:cs typeface="Arial"/>
            </a:endParaRPr>
          </a:p>
          <a:p>
            <a:r>
              <a:rPr lang="en-US" sz="1600" b="1" dirty="0" smtClean="0">
                <a:solidFill>
                  <a:srgbClr val="000000"/>
                </a:solidFill>
                <a:latin typeface="Arial"/>
                <a:cs typeface="Arial"/>
              </a:rPr>
              <a:t>The following table lists the details of Triggers, Classes, Workflow Rules</a:t>
            </a:r>
            <a:r>
              <a:rPr lang="en-US" sz="1600" b="1" dirty="0">
                <a:solidFill>
                  <a:srgbClr val="000000"/>
                </a:solidFill>
                <a:latin typeface="Arial"/>
                <a:cs typeface="Arial"/>
              </a:rPr>
              <a:t> </a:t>
            </a:r>
            <a:r>
              <a:rPr lang="en-US" sz="1600" b="1" dirty="0" smtClean="0">
                <a:solidFill>
                  <a:srgbClr val="000000"/>
                </a:solidFill>
                <a:latin typeface="Arial"/>
                <a:cs typeface="Arial"/>
              </a:rPr>
              <a:t>in the </a:t>
            </a:r>
            <a:r>
              <a:rPr lang="en-US" sz="1600" b="1" dirty="0">
                <a:solidFill>
                  <a:srgbClr val="000000"/>
                </a:solidFill>
                <a:cs typeface="Arial"/>
              </a:rPr>
              <a:t>HVAC environment related to the Cross-Sell Activities</a:t>
            </a:r>
            <a:endParaRPr lang="en-US" sz="1600" b="1" dirty="0">
              <a:solidFill>
                <a:srgbClr val="000000"/>
              </a:solidFill>
              <a:latin typeface="Arial"/>
              <a:cs typeface="Arial"/>
            </a:endParaRPr>
          </a:p>
          <a:p>
            <a:pPr marL="742939" lvl="1" indent="-285750">
              <a:buFont typeface="Arial"/>
              <a:buChar char="•"/>
            </a:pPr>
            <a:endParaRPr lang="en-US" sz="1600" dirty="0">
              <a:solidFill>
                <a:srgbClr val="000000"/>
              </a:solidFill>
              <a:latin typeface="Arial"/>
              <a:cs typeface="Arial"/>
            </a:endParaRPr>
          </a:p>
        </p:txBody>
      </p:sp>
      <p:sp>
        <p:nvSpPr>
          <p:cNvPr id="5" name="TextBox 4"/>
          <p:cNvSpPr txBox="1"/>
          <p:nvPr/>
        </p:nvSpPr>
        <p:spPr>
          <a:xfrm>
            <a:off x="0" y="381000"/>
            <a:ext cx="7769518" cy="461665"/>
          </a:xfrm>
          <a:prstGeom prst="rect">
            <a:avLst/>
          </a:prstGeom>
          <a:noFill/>
        </p:spPr>
        <p:txBody>
          <a:bodyPr wrap="square" rtlCol="0" anchor="t">
            <a:spAutoFit/>
          </a:bodyPr>
          <a:lstStyle/>
          <a:p>
            <a:r>
              <a:rPr lang="en-US" sz="2400" b="1" dirty="0">
                <a:cs typeface="Arial"/>
              </a:rPr>
              <a:t>Apex Triggers, Apex </a:t>
            </a:r>
            <a:r>
              <a:rPr lang="en-US" sz="2400" b="1" dirty="0" smtClean="0">
                <a:cs typeface="Arial"/>
              </a:rPr>
              <a:t>Classes and </a:t>
            </a:r>
            <a:r>
              <a:rPr lang="en-US" sz="2400" b="1" dirty="0">
                <a:cs typeface="Arial"/>
              </a:rPr>
              <a:t>Workflow Rules</a:t>
            </a:r>
            <a:endParaRPr lang="en-US" sz="2400" b="1" dirty="0"/>
          </a:p>
        </p:txBody>
      </p:sp>
      <p:graphicFrame>
        <p:nvGraphicFramePr>
          <p:cNvPr id="7" name="Table 6"/>
          <p:cNvGraphicFramePr>
            <a:graphicFrameLocks noGrp="1"/>
          </p:cNvGraphicFramePr>
          <p:nvPr>
            <p:extLst>
              <p:ext uri="{D42A27DB-BD31-4B8C-83A1-F6EECF244321}">
                <p14:modId xmlns:p14="http://schemas.microsoft.com/office/powerpoint/2010/main" val="271251308"/>
              </p:ext>
            </p:extLst>
          </p:nvPr>
        </p:nvGraphicFramePr>
        <p:xfrm>
          <a:off x="400245" y="2014144"/>
          <a:ext cx="8355448" cy="3058369"/>
        </p:xfrm>
        <a:graphic>
          <a:graphicData uri="http://schemas.openxmlformats.org/drawingml/2006/table">
            <a:tbl>
              <a:tblPr firstRow="1" bandRow="1">
                <a:tableStyleId>{5C22544A-7EE6-4342-B048-85BDC9FD1C3A}</a:tableStyleId>
              </a:tblPr>
              <a:tblGrid>
                <a:gridCol w="2309838"/>
                <a:gridCol w="2209410"/>
                <a:gridCol w="3836200"/>
              </a:tblGrid>
              <a:tr h="619969">
                <a:tc>
                  <a:txBody>
                    <a:bodyPr/>
                    <a:lstStyle/>
                    <a:p>
                      <a:r>
                        <a:rPr lang="en-US" dirty="0" smtClean="0"/>
                        <a:t>Triggers</a:t>
                      </a:r>
                      <a:endParaRPr lang="en-US" dirty="0"/>
                    </a:p>
                  </a:txBody>
                  <a:tcPr/>
                </a:tc>
                <a:tc>
                  <a:txBody>
                    <a:bodyPr/>
                    <a:lstStyle/>
                    <a:p>
                      <a:r>
                        <a:rPr lang="en-US" dirty="0" smtClean="0"/>
                        <a:t>Classes</a:t>
                      </a:r>
                      <a:endParaRPr lang="en-US" dirty="0"/>
                    </a:p>
                  </a:txBody>
                  <a:tcPr/>
                </a:tc>
                <a:tc>
                  <a:txBody>
                    <a:bodyPr/>
                    <a:lstStyle/>
                    <a:p>
                      <a:r>
                        <a:rPr lang="en-US" dirty="0" smtClean="0"/>
                        <a:t>Workflow</a:t>
                      </a:r>
                      <a:endParaRPr lang="en-US" dirty="0"/>
                    </a:p>
                  </a:txBody>
                  <a:tcPr/>
                </a:tc>
              </a:tr>
              <a:tr h="619969">
                <a:tc>
                  <a:txBody>
                    <a:bodyPr/>
                    <a:lstStyle/>
                    <a:p>
                      <a:r>
                        <a:rPr lang="en-US" sz="1100" dirty="0" err="1" smtClean="0"/>
                        <a:t>LeadTrigger</a:t>
                      </a:r>
                      <a:endParaRPr lang="en-US" sz="1100" dirty="0" smtClean="0"/>
                    </a:p>
                    <a:p>
                      <a:r>
                        <a:rPr lang="en-US" sz="1100" dirty="0" err="1" smtClean="0"/>
                        <a:t>OpportunityTrigger</a:t>
                      </a:r>
                      <a:endParaRPr lang="en-US" sz="1100" dirty="0" smtClean="0"/>
                    </a:p>
                    <a:p>
                      <a:r>
                        <a:rPr lang="en-US" sz="1100" dirty="0" err="1" smtClean="0"/>
                        <a:t>CrosssellActivityLogTrigger</a:t>
                      </a:r>
                      <a:endParaRPr lang="en-US" sz="1100" dirty="0" smtClean="0"/>
                    </a:p>
                  </a:txBody>
                  <a:tcPr/>
                </a:tc>
                <a:tc>
                  <a:txBody>
                    <a:bodyPr/>
                    <a:lstStyle/>
                    <a:p>
                      <a:r>
                        <a:rPr lang="en-US" sz="1100" dirty="0" err="1" smtClean="0"/>
                        <a:t>LeadUtils</a:t>
                      </a:r>
                      <a:r>
                        <a:rPr lang="en-US" sz="1100" dirty="0" smtClean="0"/>
                        <a:t> </a:t>
                      </a:r>
                    </a:p>
                    <a:p>
                      <a:r>
                        <a:rPr lang="en-US" sz="1100" dirty="0" err="1" smtClean="0"/>
                        <a:t>OpportunityTriggerHandler</a:t>
                      </a:r>
                      <a:endParaRPr lang="en-US" sz="1100" dirty="0" smtClean="0"/>
                    </a:p>
                  </a:txBody>
                  <a:tcPr/>
                </a:tc>
                <a:tc>
                  <a:txBody>
                    <a:bodyPr/>
                    <a:lstStyle/>
                    <a:p>
                      <a:r>
                        <a:rPr lang="en-US" sz="1100" u="sng" dirty="0" smtClean="0"/>
                        <a:t>Field Updates:</a:t>
                      </a:r>
                    </a:p>
                    <a:p>
                      <a:r>
                        <a:rPr lang="en-US" sz="1100" dirty="0" smtClean="0"/>
                        <a:t>Set Source Lead Id</a:t>
                      </a:r>
                    </a:p>
                    <a:p>
                      <a:r>
                        <a:rPr lang="en-US" sz="1100" dirty="0" smtClean="0"/>
                        <a:t>Change Lead Record Type For Cross-sell</a:t>
                      </a:r>
                    </a:p>
                    <a:p>
                      <a:r>
                        <a:rPr lang="en-US" sz="1100" u="sng" dirty="0" smtClean="0"/>
                        <a:t>Email Alerts:</a:t>
                      </a:r>
                      <a:endParaRPr lang="en-US" sz="1100" u="none" dirty="0" smtClean="0"/>
                    </a:p>
                    <a:p>
                      <a:pPr marL="228600" indent="-228600">
                        <a:buAutoNum type="arabicPeriod"/>
                      </a:pPr>
                      <a:r>
                        <a:rPr lang="en-US" sz="1100" u="none" dirty="0" smtClean="0"/>
                        <a:t>Cross-Sell Lead Notification (when </a:t>
                      </a:r>
                      <a:r>
                        <a:rPr lang="en-US" sz="1100" u="none" dirty="0" err="1" smtClean="0"/>
                        <a:t>CrossSell</a:t>
                      </a:r>
                      <a:r>
                        <a:rPr lang="en-US" sz="1100" u="none" dirty="0" smtClean="0"/>
                        <a:t> Lead is created)</a:t>
                      </a:r>
                    </a:p>
                    <a:p>
                      <a:pPr marL="228600" indent="-228600">
                        <a:buAutoNum type="arabicPeriod"/>
                      </a:pPr>
                      <a:r>
                        <a:rPr lang="en-US" sz="1100" dirty="0" smtClean="0"/>
                        <a:t>Cross Sell - Lead Converted Notification</a:t>
                      </a:r>
                    </a:p>
                    <a:p>
                      <a:pPr marL="228600" indent="-228600">
                        <a:buAutoNum type="arabicPeriod"/>
                      </a:pPr>
                      <a:r>
                        <a:rPr lang="en-US" sz="1100" dirty="0" smtClean="0"/>
                        <a:t>Cross-sell Project Hold Notification (Stage =</a:t>
                      </a:r>
                      <a:r>
                        <a:rPr lang="en-US" sz="1100" baseline="0" dirty="0" smtClean="0"/>
                        <a:t> </a:t>
                      </a:r>
                      <a:r>
                        <a:rPr lang="en-US" sz="1100" dirty="0" smtClean="0"/>
                        <a:t>Put on Hold)</a:t>
                      </a:r>
                    </a:p>
                    <a:p>
                      <a:pPr marL="228600" indent="-228600">
                        <a:buAutoNum type="arabicPeriod"/>
                      </a:pPr>
                      <a:r>
                        <a:rPr lang="en-US" sz="1100" dirty="0" smtClean="0"/>
                        <a:t>Cross-sell Project Bid Notification (Stage = Bid)</a:t>
                      </a:r>
                    </a:p>
                    <a:p>
                      <a:pPr marL="228600" indent="-228600">
                        <a:buAutoNum type="arabicPeriod"/>
                      </a:pPr>
                      <a:r>
                        <a:rPr lang="en-US" sz="1100" dirty="0" smtClean="0"/>
                        <a:t>Cross-Sell Project Won Notification (Stage = Project </a:t>
                      </a:r>
                      <a:r>
                        <a:rPr lang="en-US" sz="1100" dirty="0" err="1" smtClean="0"/>
                        <a:t>Awarded,Closed</a:t>
                      </a:r>
                      <a:r>
                        <a:rPr lang="en-US" sz="1100" dirty="0" smtClean="0"/>
                        <a:t> </a:t>
                      </a:r>
                      <a:r>
                        <a:rPr lang="en-US" sz="1100" dirty="0" err="1" smtClean="0"/>
                        <a:t>Won,Order</a:t>
                      </a:r>
                      <a:r>
                        <a:rPr lang="en-US" sz="1100" dirty="0" smtClean="0"/>
                        <a:t> </a:t>
                      </a:r>
                      <a:r>
                        <a:rPr lang="en-US" sz="1100" dirty="0" err="1" smtClean="0"/>
                        <a:t>Received,Completed</a:t>
                      </a:r>
                      <a:r>
                        <a:rPr lang="en-US" sz="1100" dirty="0" smtClean="0"/>
                        <a:t>)</a:t>
                      </a:r>
                    </a:p>
                    <a:p>
                      <a:pPr marL="228600" indent="-228600">
                        <a:buAutoNum type="arabicPeriod"/>
                      </a:pPr>
                      <a:r>
                        <a:rPr lang="en-US" sz="1100" dirty="0" smtClean="0"/>
                        <a:t>Cross-Sell Project Lost Notification (Stage = Closed </a:t>
                      </a:r>
                      <a:r>
                        <a:rPr lang="en-US" sz="1100" dirty="0" err="1" smtClean="0"/>
                        <a:t>Lost,Cancelled</a:t>
                      </a:r>
                      <a:r>
                        <a:rPr lang="en-US" sz="1100" dirty="0" smtClean="0"/>
                        <a:t>)</a:t>
                      </a:r>
                    </a:p>
                  </a:txBody>
                  <a:tcPr/>
                </a:tc>
              </a:tr>
            </a:tbl>
          </a:graphicData>
        </a:graphic>
      </p:graphicFrame>
    </p:spTree>
    <p:extLst>
      <p:ext uri="{BB962C8B-B14F-4D97-AF65-F5344CB8AC3E}">
        <p14:creationId xmlns:p14="http://schemas.microsoft.com/office/powerpoint/2010/main" val="1465737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 y="936926"/>
            <a:ext cx="8829675" cy="1077218"/>
          </a:xfrm>
          <a:prstGeom prst="rect">
            <a:avLst/>
          </a:prstGeom>
          <a:noFill/>
        </p:spPr>
        <p:txBody>
          <a:bodyPr wrap="square" rtlCol="0" anchor="t">
            <a:spAutoFit/>
          </a:bodyPr>
          <a:lstStyle/>
          <a:p>
            <a:endParaRPr lang="en-US" sz="1600" i="1" dirty="0">
              <a:solidFill>
                <a:srgbClr val="000000"/>
              </a:solidFill>
              <a:latin typeface="Arial"/>
              <a:cs typeface="Arial"/>
            </a:endParaRPr>
          </a:p>
          <a:p>
            <a:r>
              <a:rPr lang="en-US" sz="1600" b="1" dirty="0" smtClean="0">
                <a:solidFill>
                  <a:srgbClr val="000000"/>
                </a:solidFill>
                <a:latin typeface="Arial"/>
                <a:cs typeface="Arial"/>
              </a:rPr>
              <a:t>The following table lists the details of Triggers, Classes, Workflow Rules</a:t>
            </a:r>
            <a:r>
              <a:rPr lang="en-US" sz="1600" b="1" dirty="0">
                <a:solidFill>
                  <a:srgbClr val="000000"/>
                </a:solidFill>
                <a:latin typeface="Arial"/>
                <a:cs typeface="Arial"/>
              </a:rPr>
              <a:t> </a:t>
            </a:r>
            <a:r>
              <a:rPr lang="en-US" sz="1600" b="1" dirty="0" smtClean="0">
                <a:solidFill>
                  <a:srgbClr val="000000"/>
                </a:solidFill>
                <a:latin typeface="Arial"/>
                <a:cs typeface="Arial"/>
              </a:rPr>
              <a:t>in the </a:t>
            </a:r>
            <a:r>
              <a:rPr lang="en-US" sz="1600" b="1" dirty="0" smtClean="0">
                <a:solidFill>
                  <a:srgbClr val="000000"/>
                </a:solidFill>
                <a:cs typeface="Arial"/>
              </a:rPr>
              <a:t>HUB </a:t>
            </a:r>
            <a:r>
              <a:rPr lang="en-US" sz="1600" b="1" dirty="0">
                <a:solidFill>
                  <a:srgbClr val="000000"/>
                </a:solidFill>
                <a:cs typeface="Arial"/>
              </a:rPr>
              <a:t>environment related to the Cross-Sell Activities</a:t>
            </a:r>
            <a:endParaRPr lang="en-US" sz="1600" b="1" dirty="0">
              <a:solidFill>
                <a:srgbClr val="000000"/>
              </a:solidFill>
              <a:latin typeface="Arial"/>
              <a:cs typeface="Arial"/>
            </a:endParaRPr>
          </a:p>
          <a:p>
            <a:pPr marL="742939" lvl="1" indent="-285750">
              <a:buFont typeface="Arial"/>
              <a:buChar char="•"/>
            </a:pPr>
            <a:endParaRPr lang="en-US" sz="1600" dirty="0">
              <a:solidFill>
                <a:srgbClr val="000000"/>
              </a:solidFill>
              <a:latin typeface="Arial"/>
              <a:cs typeface="Arial"/>
            </a:endParaRPr>
          </a:p>
        </p:txBody>
      </p:sp>
      <p:sp>
        <p:nvSpPr>
          <p:cNvPr id="5" name="TextBox 4"/>
          <p:cNvSpPr txBox="1"/>
          <p:nvPr/>
        </p:nvSpPr>
        <p:spPr>
          <a:xfrm>
            <a:off x="0" y="381000"/>
            <a:ext cx="7769518" cy="461665"/>
          </a:xfrm>
          <a:prstGeom prst="rect">
            <a:avLst/>
          </a:prstGeom>
          <a:noFill/>
        </p:spPr>
        <p:txBody>
          <a:bodyPr wrap="square" rtlCol="0" anchor="t">
            <a:spAutoFit/>
          </a:bodyPr>
          <a:lstStyle/>
          <a:p>
            <a:r>
              <a:rPr lang="en-US" sz="2400" b="1" dirty="0">
                <a:cs typeface="Arial"/>
              </a:rPr>
              <a:t>Apex Triggers, Apex </a:t>
            </a:r>
            <a:r>
              <a:rPr lang="en-US" sz="2400" b="1" dirty="0" smtClean="0">
                <a:cs typeface="Arial"/>
              </a:rPr>
              <a:t>Classes and </a:t>
            </a:r>
            <a:r>
              <a:rPr lang="en-US" sz="2400" b="1" dirty="0">
                <a:cs typeface="Arial"/>
              </a:rPr>
              <a:t>Workflow Rules</a:t>
            </a:r>
            <a:endParaRPr lang="en-US" sz="2400" b="1" dirty="0"/>
          </a:p>
        </p:txBody>
      </p:sp>
      <p:graphicFrame>
        <p:nvGraphicFramePr>
          <p:cNvPr id="7" name="Table 6"/>
          <p:cNvGraphicFramePr>
            <a:graphicFrameLocks noGrp="1"/>
          </p:cNvGraphicFramePr>
          <p:nvPr>
            <p:extLst>
              <p:ext uri="{D42A27DB-BD31-4B8C-83A1-F6EECF244321}">
                <p14:modId xmlns:p14="http://schemas.microsoft.com/office/powerpoint/2010/main" val="271251308"/>
              </p:ext>
            </p:extLst>
          </p:nvPr>
        </p:nvGraphicFramePr>
        <p:xfrm>
          <a:off x="400245" y="2014144"/>
          <a:ext cx="8355448" cy="1239938"/>
        </p:xfrm>
        <a:graphic>
          <a:graphicData uri="http://schemas.openxmlformats.org/drawingml/2006/table">
            <a:tbl>
              <a:tblPr firstRow="1" bandRow="1">
                <a:tableStyleId>{5C22544A-7EE6-4342-B048-85BDC9FD1C3A}</a:tableStyleId>
              </a:tblPr>
              <a:tblGrid>
                <a:gridCol w="2309838"/>
                <a:gridCol w="2209410"/>
                <a:gridCol w="3836200"/>
              </a:tblGrid>
              <a:tr h="619969">
                <a:tc>
                  <a:txBody>
                    <a:bodyPr/>
                    <a:lstStyle/>
                    <a:p>
                      <a:r>
                        <a:rPr lang="en-US" dirty="0" smtClean="0"/>
                        <a:t>Triggers</a:t>
                      </a:r>
                      <a:endParaRPr lang="en-US" dirty="0"/>
                    </a:p>
                  </a:txBody>
                  <a:tcPr/>
                </a:tc>
                <a:tc>
                  <a:txBody>
                    <a:bodyPr/>
                    <a:lstStyle/>
                    <a:p>
                      <a:r>
                        <a:rPr lang="en-US" dirty="0" smtClean="0"/>
                        <a:t>Classes</a:t>
                      </a:r>
                      <a:endParaRPr lang="en-US" dirty="0"/>
                    </a:p>
                  </a:txBody>
                  <a:tcPr/>
                </a:tc>
                <a:tc>
                  <a:txBody>
                    <a:bodyPr/>
                    <a:lstStyle/>
                    <a:p>
                      <a:r>
                        <a:rPr lang="en-US" dirty="0" smtClean="0"/>
                        <a:t>Workflow</a:t>
                      </a:r>
                      <a:endParaRPr lang="en-US" dirty="0"/>
                    </a:p>
                  </a:txBody>
                  <a:tcPr/>
                </a:tc>
              </a:tr>
              <a:tr h="619969">
                <a:tc>
                  <a:txBody>
                    <a:bodyPr/>
                    <a:lstStyle/>
                    <a:p>
                      <a:pPr marL="0" marR="0" indent="0" algn="l" defTabSz="685749" rtl="0" eaLnBrk="1" fontAlgn="auto" latinLnBrk="0" hangingPunct="1">
                        <a:lnSpc>
                          <a:spcPct val="100000"/>
                        </a:lnSpc>
                        <a:spcBef>
                          <a:spcPts val="0"/>
                        </a:spcBef>
                        <a:spcAft>
                          <a:spcPts val="0"/>
                        </a:spcAft>
                        <a:buClrTx/>
                        <a:buSzTx/>
                        <a:buFontTx/>
                        <a:buNone/>
                        <a:tabLst/>
                        <a:defRPr/>
                      </a:pPr>
                      <a:r>
                        <a:rPr lang="en-US" sz="1100" b="0" dirty="0" err="1" smtClean="0"/>
                        <a:t>CrosssellActivityLogTrigger</a:t>
                      </a:r>
                      <a:endParaRPr lang="en-US" sz="1100" b="0" dirty="0" smtClean="0"/>
                    </a:p>
                  </a:txBody>
                  <a:tcPr/>
                </a:tc>
                <a:tc>
                  <a:txBody>
                    <a:bodyPr/>
                    <a:lstStyle/>
                    <a:p>
                      <a:endParaRPr lang="en-US" sz="1100" b="0" dirty="0"/>
                    </a:p>
                  </a:txBody>
                  <a:tcPr/>
                </a:tc>
                <a:tc>
                  <a:txBody>
                    <a:bodyPr/>
                    <a:lstStyle/>
                    <a:p>
                      <a:r>
                        <a:rPr lang="en-US" sz="1100" b="0" u="sng" dirty="0" smtClean="0"/>
                        <a:t>Field Updates</a:t>
                      </a:r>
                      <a:r>
                        <a:rPr lang="en-US" sz="1100" b="0" dirty="0" smtClean="0"/>
                        <a:t>:</a:t>
                      </a:r>
                    </a:p>
                    <a:p>
                      <a:r>
                        <a:rPr lang="en-US" sz="1100" dirty="0" err="1" smtClean="0"/>
                        <a:t>CrossSell</a:t>
                      </a:r>
                      <a:r>
                        <a:rPr lang="en-US" sz="1100" dirty="0" smtClean="0"/>
                        <a:t> Lead Notification</a:t>
                      </a:r>
                    </a:p>
                    <a:p>
                      <a:pPr marL="0" marR="0" indent="0" algn="l" defTabSz="685749" rtl="0" eaLnBrk="1" fontAlgn="auto" latinLnBrk="0" hangingPunct="1">
                        <a:lnSpc>
                          <a:spcPct val="100000"/>
                        </a:lnSpc>
                        <a:spcBef>
                          <a:spcPts val="0"/>
                        </a:spcBef>
                        <a:spcAft>
                          <a:spcPts val="0"/>
                        </a:spcAft>
                        <a:buClrTx/>
                        <a:buSzTx/>
                        <a:buFontTx/>
                        <a:buNone/>
                        <a:tabLst/>
                        <a:defRPr/>
                      </a:pPr>
                      <a:r>
                        <a:rPr lang="en-US" sz="1100" b="0" dirty="0" smtClean="0"/>
                        <a:t>Cross Sell - Set Building Type if HVAC Lead</a:t>
                      </a:r>
                    </a:p>
                  </a:txBody>
                  <a:tcPr/>
                </a:tc>
              </a:tr>
            </a:tbl>
          </a:graphicData>
        </a:graphic>
      </p:graphicFrame>
    </p:spTree>
    <p:extLst>
      <p:ext uri="{BB962C8B-B14F-4D97-AF65-F5344CB8AC3E}">
        <p14:creationId xmlns:p14="http://schemas.microsoft.com/office/powerpoint/2010/main" val="1088354220"/>
      </p:ext>
    </p:extLst>
  </p:cSld>
  <p:clrMapOvr>
    <a:masterClrMapping/>
  </p:clrMapOvr>
</p:sld>
</file>

<file path=ppt/theme/theme1.xml><?xml version="1.0" encoding="utf-8"?>
<a:theme xmlns:a="http://schemas.openxmlformats.org/drawingml/2006/main" name="CONTENT SLIDES (bulleted)">
  <a:themeElements>
    <a:clrScheme name="North Highland - PPT Palette 2016">
      <a:dk1>
        <a:sysClr val="windowText" lastClr="000000"/>
      </a:dk1>
      <a:lt1>
        <a:sysClr val="window" lastClr="FFFFFF"/>
      </a:lt1>
      <a:dk2>
        <a:srgbClr val="595959"/>
      </a:dk2>
      <a:lt2>
        <a:srgbClr val="A6A6A6"/>
      </a:lt2>
      <a:accent1>
        <a:srgbClr val="0059AB"/>
      </a:accent1>
      <a:accent2>
        <a:srgbClr val="595959"/>
      </a:accent2>
      <a:accent3>
        <a:srgbClr val="A6A6A6"/>
      </a:accent3>
      <a:accent4>
        <a:srgbClr val="009DDC"/>
      </a:accent4>
      <a:accent5>
        <a:srgbClr val="8DC63F"/>
      </a:accent5>
      <a:accent6>
        <a:srgbClr val="24A54A"/>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ADAEB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NH PPT Template 4x3 Standard" id="{64BB3242-2B04-471D-ABDE-5F677D68EE6E}" vid="{1202AC1A-DC58-4D8F-AF51-81D3B56B8B33}"/>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 SLIDES (Numbered)">
  <a:themeElements>
    <a:clrScheme name="North Highland - PPT Palette 2016">
      <a:dk1>
        <a:sysClr val="windowText" lastClr="000000"/>
      </a:dk1>
      <a:lt1>
        <a:sysClr val="window" lastClr="FFFFFF"/>
      </a:lt1>
      <a:dk2>
        <a:srgbClr val="595959"/>
      </a:dk2>
      <a:lt2>
        <a:srgbClr val="A6A6A6"/>
      </a:lt2>
      <a:accent1>
        <a:srgbClr val="0059AB"/>
      </a:accent1>
      <a:accent2>
        <a:srgbClr val="595959"/>
      </a:accent2>
      <a:accent3>
        <a:srgbClr val="A6A6A6"/>
      </a:accent3>
      <a:accent4>
        <a:srgbClr val="009DDC"/>
      </a:accent4>
      <a:accent5>
        <a:srgbClr val="8DC63F"/>
      </a:accent5>
      <a:accent6>
        <a:srgbClr val="24A54A"/>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ADAEB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NH PPT Template 4x3 Standard" id="{64BB3242-2B04-471D-ABDE-5F677D68EE6E}" vid="{65A281BE-4D18-4F5B-9F9F-77C7740A940A}"/>
    </a:ext>
  </a:extLst>
</a:theme>
</file>

<file path=ppt/theme/theme3.xml><?xml version="1.0" encoding="utf-8"?>
<a:theme xmlns:a="http://schemas.openxmlformats.org/drawingml/2006/main" name="TITLE SLIDES">
  <a:themeElements>
    <a:clrScheme name="North Highland - PPT Palette 2016">
      <a:dk1>
        <a:sysClr val="windowText" lastClr="000000"/>
      </a:dk1>
      <a:lt1>
        <a:sysClr val="window" lastClr="FFFFFF"/>
      </a:lt1>
      <a:dk2>
        <a:srgbClr val="595959"/>
      </a:dk2>
      <a:lt2>
        <a:srgbClr val="A6A6A6"/>
      </a:lt2>
      <a:accent1>
        <a:srgbClr val="0059AB"/>
      </a:accent1>
      <a:accent2>
        <a:srgbClr val="595959"/>
      </a:accent2>
      <a:accent3>
        <a:srgbClr val="A6A6A6"/>
      </a:accent3>
      <a:accent4>
        <a:srgbClr val="009DDC"/>
      </a:accent4>
      <a:accent5>
        <a:srgbClr val="8DC63F"/>
      </a:accent5>
      <a:accent6>
        <a:srgbClr val="24A54A"/>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H PPT Template 4x3 Standard" id="{64BB3242-2B04-471D-ABDE-5F677D68EE6E}" vid="{51B755F2-9844-4AE9-9EE6-E3D815511CE5}"/>
    </a:ext>
  </a:extLst>
</a:theme>
</file>

<file path=ppt/theme/theme4.xml><?xml version="1.0" encoding="utf-8"?>
<a:theme xmlns:a="http://schemas.openxmlformats.org/drawingml/2006/main" name="AGENDA SLIDES">
  <a:themeElements>
    <a:clrScheme name="North Highland - PPT Palette 2016">
      <a:dk1>
        <a:sysClr val="windowText" lastClr="000000"/>
      </a:dk1>
      <a:lt1>
        <a:sysClr val="window" lastClr="FFFFFF"/>
      </a:lt1>
      <a:dk2>
        <a:srgbClr val="595959"/>
      </a:dk2>
      <a:lt2>
        <a:srgbClr val="A6A6A6"/>
      </a:lt2>
      <a:accent1>
        <a:srgbClr val="0059AB"/>
      </a:accent1>
      <a:accent2>
        <a:srgbClr val="595959"/>
      </a:accent2>
      <a:accent3>
        <a:srgbClr val="A6A6A6"/>
      </a:accent3>
      <a:accent4>
        <a:srgbClr val="009DDC"/>
      </a:accent4>
      <a:accent5>
        <a:srgbClr val="8DC63F"/>
      </a:accent5>
      <a:accent6>
        <a:srgbClr val="24A54A"/>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H PPT Template 4x3 Standard" id="{64BB3242-2B04-471D-ABDE-5F677D68EE6E}" vid="{5B4A4D5A-A164-4DC5-95D2-3A52B11723C8}"/>
    </a:ext>
  </a:extLst>
</a:theme>
</file>

<file path=ppt/theme/theme5.xml><?xml version="1.0" encoding="utf-8"?>
<a:theme xmlns:a="http://schemas.openxmlformats.org/drawingml/2006/main" name="TRANSITION SLIDES">
  <a:themeElements>
    <a:clrScheme name="North Highland - PPT Palette 2016">
      <a:dk1>
        <a:sysClr val="windowText" lastClr="000000"/>
      </a:dk1>
      <a:lt1>
        <a:sysClr val="window" lastClr="FFFFFF"/>
      </a:lt1>
      <a:dk2>
        <a:srgbClr val="595959"/>
      </a:dk2>
      <a:lt2>
        <a:srgbClr val="A6A6A6"/>
      </a:lt2>
      <a:accent1>
        <a:srgbClr val="0059AB"/>
      </a:accent1>
      <a:accent2>
        <a:srgbClr val="595959"/>
      </a:accent2>
      <a:accent3>
        <a:srgbClr val="A6A6A6"/>
      </a:accent3>
      <a:accent4>
        <a:srgbClr val="009DDC"/>
      </a:accent4>
      <a:accent5>
        <a:srgbClr val="8DC63F"/>
      </a:accent5>
      <a:accent6>
        <a:srgbClr val="24A54A"/>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H PPT Template 4x3 Standard" id="{64BB3242-2B04-471D-ABDE-5F677D68EE6E}" vid="{AE15E919-8C7E-4F22-B138-BB06093A309F}"/>
    </a:ext>
  </a:extLst>
</a:theme>
</file>

<file path=ppt/theme/theme6.xml><?xml version="1.0" encoding="utf-8"?>
<a:theme xmlns:a="http://schemas.openxmlformats.org/drawingml/2006/main" name="(SUB) TRANSITION SLIDES">
  <a:themeElements>
    <a:clrScheme name="North Highland - PPT Palette 2016">
      <a:dk1>
        <a:sysClr val="windowText" lastClr="000000"/>
      </a:dk1>
      <a:lt1>
        <a:sysClr val="window" lastClr="FFFFFF"/>
      </a:lt1>
      <a:dk2>
        <a:srgbClr val="595959"/>
      </a:dk2>
      <a:lt2>
        <a:srgbClr val="A6A6A6"/>
      </a:lt2>
      <a:accent1>
        <a:srgbClr val="0059AB"/>
      </a:accent1>
      <a:accent2>
        <a:srgbClr val="595959"/>
      </a:accent2>
      <a:accent3>
        <a:srgbClr val="A6A6A6"/>
      </a:accent3>
      <a:accent4>
        <a:srgbClr val="009DDC"/>
      </a:accent4>
      <a:accent5>
        <a:srgbClr val="8DC63F"/>
      </a:accent5>
      <a:accent6>
        <a:srgbClr val="24A54A"/>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H PPT Template 4x3 Standard" id="{64BB3242-2B04-471D-ABDE-5F677D68EE6E}" vid="{0552FA8D-9F5A-467C-8EE1-82E24AFBF93B}"/>
    </a:ext>
  </a:extLst>
</a:theme>
</file>

<file path=ppt/theme/theme7.xml><?xml version="1.0" encoding="utf-8"?>
<a:theme xmlns:a="http://schemas.openxmlformats.org/drawingml/2006/main" name="PAUSE/QUOTE SLIDES">
  <a:themeElements>
    <a:clrScheme name="North Highland - PPT Palette 2016">
      <a:dk1>
        <a:sysClr val="windowText" lastClr="000000"/>
      </a:dk1>
      <a:lt1>
        <a:sysClr val="window" lastClr="FFFFFF"/>
      </a:lt1>
      <a:dk2>
        <a:srgbClr val="595959"/>
      </a:dk2>
      <a:lt2>
        <a:srgbClr val="A6A6A6"/>
      </a:lt2>
      <a:accent1>
        <a:srgbClr val="0059AB"/>
      </a:accent1>
      <a:accent2>
        <a:srgbClr val="595959"/>
      </a:accent2>
      <a:accent3>
        <a:srgbClr val="A6A6A6"/>
      </a:accent3>
      <a:accent4>
        <a:srgbClr val="009DDC"/>
      </a:accent4>
      <a:accent5>
        <a:srgbClr val="8DC63F"/>
      </a:accent5>
      <a:accent6>
        <a:srgbClr val="24A54A"/>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A6A6A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NH PPT Template 4x3 Standard" id="{64BB3242-2B04-471D-ABDE-5F677D68EE6E}" vid="{F3267B0B-8048-47AC-854D-5C72878E31CA}"/>
    </a:ext>
  </a:extLst>
</a:theme>
</file>

<file path=ppt/theme/theme8.xml><?xml version="1.0" encoding="utf-8"?>
<a:theme xmlns:a="http://schemas.openxmlformats.org/drawingml/2006/main" name="CLOSING SLIDES">
  <a:themeElements>
    <a:clrScheme name="North Highland - PPT Palette 2016">
      <a:dk1>
        <a:sysClr val="windowText" lastClr="000000"/>
      </a:dk1>
      <a:lt1>
        <a:sysClr val="window" lastClr="FFFFFF"/>
      </a:lt1>
      <a:dk2>
        <a:srgbClr val="595959"/>
      </a:dk2>
      <a:lt2>
        <a:srgbClr val="A6A6A6"/>
      </a:lt2>
      <a:accent1>
        <a:srgbClr val="0059AB"/>
      </a:accent1>
      <a:accent2>
        <a:srgbClr val="595959"/>
      </a:accent2>
      <a:accent3>
        <a:srgbClr val="A6A6A6"/>
      </a:accent3>
      <a:accent4>
        <a:srgbClr val="009DDC"/>
      </a:accent4>
      <a:accent5>
        <a:srgbClr val="8DC63F"/>
      </a:accent5>
      <a:accent6>
        <a:srgbClr val="24A54A"/>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5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NH PPT Template 4x3 Standard" id="{64BB3242-2B04-471D-ABDE-5F677D68EE6E}" vid="{AB5986C2-1079-47DA-9B5D-99D4D84E3BA8}"/>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16089</TotalTime>
  <Words>1078</Words>
  <Application>Microsoft Macintosh PowerPoint</Application>
  <PresentationFormat>On-screen Show (4:3)</PresentationFormat>
  <Paragraphs>223</Paragraphs>
  <Slides>18</Slides>
  <Notes>14</Notes>
  <HiddenSlides>0</HiddenSlides>
  <MMClips>0</MMClips>
  <ScaleCrop>false</ScaleCrop>
  <HeadingPairs>
    <vt:vector size="6" baseType="variant">
      <vt:variant>
        <vt:lpstr>Fonts Used</vt:lpstr>
      </vt:variant>
      <vt:variant>
        <vt:i4>9</vt:i4>
      </vt:variant>
      <vt:variant>
        <vt:lpstr>Theme</vt:lpstr>
      </vt:variant>
      <vt:variant>
        <vt:i4>8</vt:i4>
      </vt:variant>
      <vt:variant>
        <vt:lpstr>Slide Titles</vt:lpstr>
      </vt:variant>
      <vt:variant>
        <vt:i4>18</vt:i4>
      </vt:variant>
    </vt:vector>
  </HeadingPairs>
  <TitlesOfParts>
    <vt:vector size="35" baseType="lpstr">
      <vt:lpstr>28 Days Later</vt:lpstr>
      <vt:lpstr>Arial Narrow</vt:lpstr>
      <vt:lpstr>Calibri</vt:lpstr>
      <vt:lpstr>Courier New</vt:lpstr>
      <vt:lpstr>Helvetica</vt:lpstr>
      <vt:lpstr>Mangal</vt:lpstr>
      <vt:lpstr>ＭＳ Ｐゴシック</vt:lpstr>
      <vt:lpstr>ヒラギノ角ゴ Pro W3</vt:lpstr>
      <vt:lpstr>Arial</vt:lpstr>
      <vt:lpstr>CONTENT SLIDES (bulleted)</vt:lpstr>
      <vt:lpstr>CONTENT SLIDES (Numbered)</vt:lpstr>
      <vt:lpstr>TITLE SLIDES</vt:lpstr>
      <vt:lpstr>AGENDA SLIDES</vt:lpstr>
      <vt:lpstr>TRANSITION SLIDES</vt:lpstr>
      <vt:lpstr>(SUB) TRANSITION SLIDES</vt:lpstr>
      <vt:lpstr>PAUSE/QUOTE SLIDES</vt:lpstr>
      <vt:lpstr>CLOSING SLIDES</vt:lpstr>
      <vt:lpstr>PowerPoint Presentation</vt:lpstr>
      <vt:lpstr>OVERVIEW</vt:lpstr>
      <vt:lpstr>technical information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Deployment steps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Michelle Wickman</cp:lastModifiedBy>
  <cp:revision>45</cp:revision>
  <dcterms:modified xsi:type="dcterms:W3CDTF">2017-06-27T03:18:02Z</dcterms:modified>
</cp:coreProperties>
</file>