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2" r:id="rId3"/>
    <p:sldId id="264" r:id="rId4"/>
    <p:sldId id="256" r:id="rId5"/>
    <p:sldId id="257" r:id="rId6"/>
    <p:sldId id="258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2D81-AA28-48F1-927C-6102CAEE0CB6}" type="datetimeFigureOut">
              <a:rPr lang="en-ID" smtClean="0"/>
              <a:t>30/12/2022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19E-FC37-4BEE-81ED-2CABAA804107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77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2D81-AA28-48F1-927C-6102CAEE0CB6}" type="datetimeFigureOut">
              <a:rPr lang="en-ID" smtClean="0"/>
              <a:t>30/12/2022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19E-FC37-4BEE-81ED-2CABAA8041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667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2D81-AA28-48F1-927C-6102CAEE0CB6}" type="datetimeFigureOut">
              <a:rPr lang="en-ID" smtClean="0"/>
              <a:t>30/12/2022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19E-FC37-4BEE-81ED-2CABAA8041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0406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2D81-AA28-48F1-927C-6102CAEE0CB6}" type="datetimeFigureOut">
              <a:rPr lang="en-ID" smtClean="0"/>
              <a:t>30/12/2022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19E-FC37-4BEE-81ED-2CABAA804107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771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2D81-AA28-48F1-927C-6102CAEE0CB6}" type="datetimeFigureOut">
              <a:rPr lang="en-ID" smtClean="0"/>
              <a:t>30/12/2022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19E-FC37-4BEE-81ED-2CABAA8041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789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2D81-AA28-48F1-927C-6102CAEE0CB6}" type="datetimeFigureOut">
              <a:rPr lang="en-ID" smtClean="0"/>
              <a:t>30/12/2022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19E-FC37-4BEE-81ED-2CABAA804107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205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2D81-AA28-48F1-927C-6102CAEE0CB6}" type="datetimeFigureOut">
              <a:rPr lang="en-ID" smtClean="0"/>
              <a:t>30/12/2022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19E-FC37-4BEE-81ED-2CABAA8041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0945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2D81-AA28-48F1-927C-6102CAEE0CB6}" type="datetimeFigureOut">
              <a:rPr lang="en-ID" smtClean="0"/>
              <a:t>30/12/2022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19E-FC37-4BEE-81ED-2CABAA8041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1943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2D81-AA28-48F1-927C-6102CAEE0CB6}" type="datetimeFigureOut">
              <a:rPr lang="en-ID" smtClean="0"/>
              <a:t>30/12/2022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19E-FC37-4BEE-81ED-2CABAA8041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816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2D81-AA28-48F1-927C-6102CAEE0CB6}" type="datetimeFigureOut">
              <a:rPr lang="en-ID" smtClean="0"/>
              <a:t>30/12/2022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19E-FC37-4BEE-81ED-2CABAA8041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569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2D81-AA28-48F1-927C-6102CAEE0CB6}" type="datetimeFigureOut">
              <a:rPr lang="en-ID" smtClean="0"/>
              <a:t>30/12/2022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19E-FC37-4BEE-81ED-2CABAA8041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129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2D81-AA28-48F1-927C-6102CAEE0CB6}" type="datetimeFigureOut">
              <a:rPr lang="en-ID" smtClean="0"/>
              <a:t>30/12/2022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19E-FC37-4BEE-81ED-2CABAA8041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213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2D81-AA28-48F1-927C-6102CAEE0CB6}" type="datetimeFigureOut">
              <a:rPr lang="en-ID" smtClean="0"/>
              <a:t>30/12/2022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19E-FC37-4BEE-81ED-2CABAA8041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842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2D81-AA28-48F1-927C-6102CAEE0CB6}" type="datetimeFigureOut">
              <a:rPr lang="en-ID" smtClean="0"/>
              <a:t>30/12/2022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19E-FC37-4BEE-81ED-2CABAA8041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66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2D81-AA28-48F1-927C-6102CAEE0CB6}" type="datetimeFigureOut">
              <a:rPr lang="en-ID" smtClean="0"/>
              <a:t>30/12/2022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19E-FC37-4BEE-81ED-2CABAA8041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278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2D81-AA28-48F1-927C-6102CAEE0CB6}" type="datetimeFigureOut">
              <a:rPr lang="en-ID" smtClean="0"/>
              <a:t>30/12/2022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19E-FC37-4BEE-81ED-2CABAA8041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020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2D81-AA28-48F1-927C-6102CAEE0CB6}" type="datetimeFigureOut">
              <a:rPr lang="en-ID" smtClean="0"/>
              <a:t>30/12/2022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19E-FC37-4BEE-81ED-2CABAA8041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739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A022D81-AA28-48F1-927C-6102CAEE0CB6}" type="datetimeFigureOut">
              <a:rPr lang="en-ID" smtClean="0"/>
              <a:t>30/12/2022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0B6619E-FC37-4BEE-81ED-2CABAA8041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2879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6511-5FAE-D803-F8BF-9BC85DE6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  <a:endParaRPr lang="en-ID" dirty="0"/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50A55841-0E03-F564-A474-B02840506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0" y="3817339"/>
            <a:ext cx="2236244" cy="1041406"/>
          </a:xfrm>
        </p:spPr>
      </p:pic>
    </p:spTree>
    <p:extLst>
      <p:ext uri="{BB962C8B-B14F-4D97-AF65-F5344CB8AC3E}">
        <p14:creationId xmlns:p14="http://schemas.microsoft.com/office/powerpoint/2010/main" val="405197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379D-7875-7897-960E-30DC0CB9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LUCK!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AC08B-9DE4-9D81-B662-8E81032C7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4960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4FBE7EB-982B-B422-F7EF-57DA2819A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916" y="-4407"/>
            <a:ext cx="6713621" cy="6879389"/>
          </a:xfrm>
        </p:spPr>
      </p:pic>
    </p:spTree>
    <p:extLst>
      <p:ext uri="{BB962C8B-B14F-4D97-AF65-F5344CB8AC3E}">
        <p14:creationId xmlns:p14="http://schemas.microsoft.com/office/powerpoint/2010/main" val="336060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202A-C1BD-71AE-1B14-F7878195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References</a:t>
            </a:r>
            <a:endParaRPr lang="en-ID" dirty="0"/>
          </a:p>
        </p:txBody>
      </p:sp>
      <p:pic>
        <p:nvPicPr>
          <p:cNvPr id="4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7E024C4D-080B-1555-3068-1D2EDC31E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0" y="3817339"/>
            <a:ext cx="2236244" cy="10414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C237BF-D5B0-C115-EBD0-95611B820514}"/>
              </a:ext>
            </a:extLst>
          </p:cNvPr>
          <p:cNvSpPr txBox="1"/>
          <p:nvPr/>
        </p:nvSpPr>
        <p:spPr>
          <a:xfrm>
            <a:off x="805510" y="5590674"/>
            <a:ext cx="5611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this only for references, explore your imagination to create the most beautiful and user friendly dashboard!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8765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36C6-A59F-B9CD-F735-5F206E656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0836A-4921-92FE-3BA2-75E4EC2BD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137D6-C396-35EC-BBFB-2633BA521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7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680A-5147-B047-AF84-8A5CF9F86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E07AD-B3F0-8795-3F1B-28F0A9EA4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4E3EA-92B7-F409-2FEE-E6B1361B2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0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B4FF-B3BC-3A5D-53C0-86FC220D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A8115-4B24-98A3-FE32-87765DF2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8D054-FDA8-10EC-4464-54634EE39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6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DB1F-76E0-7FC5-59A9-F2A7B2FC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EF014-2DAD-20B2-F0F3-D44BE92B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106EC-E937-E3E7-C151-3BCAA7824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1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E01AB3-441E-55AE-A248-2E9C11615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3CE8D0-53DF-6C32-9EFE-80766A071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68743" cy="62824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FF0719-4BCF-C5F2-1512-6F1CE10ED357}"/>
              </a:ext>
            </a:extLst>
          </p:cNvPr>
          <p:cNvSpPr txBox="1"/>
          <p:nvPr/>
        </p:nvSpPr>
        <p:spPr>
          <a:xfrm>
            <a:off x="0" y="6391470"/>
            <a:ext cx="594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https://www.lightboxlighting.com/tender-form/709</a:t>
            </a:r>
          </a:p>
        </p:txBody>
      </p:sp>
    </p:spTree>
    <p:extLst>
      <p:ext uri="{BB962C8B-B14F-4D97-AF65-F5344CB8AC3E}">
        <p14:creationId xmlns:p14="http://schemas.microsoft.com/office/powerpoint/2010/main" val="73287840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</TotalTime>
  <Words>36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Flowchart</vt:lpstr>
      <vt:lpstr>PowerPoint Presentation</vt:lpstr>
      <vt:lpstr>Dashboard References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ACE-22</dc:creator>
  <cp:lastModifiedBy>ACE-22</cp:lastModifiedBy>
  <cp:revision>5</cp:revision>
  <dcterms:created xsi:type="dcterms:W3CDTF">2022-12-29T19:38:24Z</dcterms:created>
  <dcterms:modified xsi:type="dcterms:W3CDTF">2022-12-30T04:30:21Z</dcterms:modified>
</cp:coreProperties>
</file>